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9" r:id="rId7"/>
    <p:sldId id="270" r:id="rId8"/>
    <p:sldId id="271" r:id="rId9"/>
    <p:sldId id="274" r:id="rId10"/>
    <p:sldId id="272" r:id="rId11"/>
    <p:sldId id="265" r:id="rId12"/>
    <p:sldId id="266" r:id="rId13"/>
    <p:sldId id="267" r:id="rId14"/>
    <p:sldId id="268" r:id="rId15"/>
    <p:sldId id="275" r:id="rId16"/>
    <p:sldId id="276" r:id="rId17"/>
    <p:sldId id="277" r:id="rId18"/>
    <p:sldId id="27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C5051-681B-A5D2-BDCA-C4D35344F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8C20E3-EE44-40FE-F6C3-17F469AC3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1ED141-7A21-4ACF-0DAD-B2F11E047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9C9E2-BF37-D852-392C-6169BF4CB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6DB07F-0A34-09B5-BF48-8240FEC3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700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6A4DA-E39C-1306-053E-B5F6B95F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C45A5F-EA38-C296-E0D8-0C6963A6D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10DD7-115E-EE59-A0F7-0814C9A7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7230CA-4323-0FE2-A955-B51D243D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EF7C4-1A24-6C5B-342E-4276BC05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86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C75B1C-92CB-1351-AA0D-5D82BF6C0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EF649E-7CBD-4682-41E0-FB59FE831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D9079-2CCF-2B90-825F-C67F63FE1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F68754-61AE-5346-15CA-440E3828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C4CB7A-9234-C45C-57DA-CF7B009D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22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0961F-FF79-C9C4-C072-28EFE52D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8E0920-A5B2-E2CF-9867-CEBF4B272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9ACE7-BC78-0BD0-130C-01738ADA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A95B4-CA45-6F5F-9FBD-B2E87809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71FBD-34F4-AB9D-6401-FD52C1D9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915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1D432-CCBB-6548-BBDF-AE26170F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40E37D-0BD3-A081-56C4-AE621169B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670FF4-F6C9-C0A6-FA43-403A4E721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DC5FCB-73F3-3309-0820-5D0846D8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5E9D0-51A9-7AAF-6134-9EB64056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2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C0925-0B31-0B08-F81E-4A119607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AE12A3-29AB-1651-6EC9-19C6DA9CC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910AFB-3351-CA19-CDA7-BC3BE8DF8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794BB-5906-4EEE-B28F-73B534459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27CAF5-5F46-7A15-EF1F-E2A62743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664007-5488-1E5F-6DA2-BA586B9A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94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F4444-A0A2-2D03-A95C-23355535A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5252E-9070-938A-0A9C-93A228CD0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0E0F81-75C5-E675-05E5-DE791D2A6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C002DF-1AD5-17A6-7052-69C6957EE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74C6D8-7167-D566-5E36-F02F86155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AF17C5-3301-5905-8081-5117A5B6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789C02-422A-9F44-D5AB-7B7480406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481DCA-955D-255C-2D16-F5A08703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72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B97F7-02C3-2A78-C72B-922A29DD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B81B33-FE84-AAAB-C5D3-BED8965D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48CFC1-B6CB-BB6E-09FF-F56DD53B0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ED597-D7F6-B937-81CD-05AC5B39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76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521253-1013-8E6F-E500-DD4C8524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FCF0C3-27F9-989B-401D-73542D07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35FFD-4462-2AB3-AE35-265EAC4D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3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A055E-FB9B-9841-3E96-C703966F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4A92B-2C38-44C0-D763-17322A4C5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FDDF30-CCE5-90F0-8C7F-B9F1FC8E1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C0AE6-9995-0070-3A69-FACDD1F81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D98239-EC26-7F2A-D8FA-B524224F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385D80-D7EA-537A-0CE4-FB459454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56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923BD-EE97-6B59-7DF8-82BC96BF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01BD36-3401-16B5-1AB0-D5A0CDE0A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8ACB9-9F98-B435-D42D-46D88B37A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3E11F-19A5-CEFA-FB47-64A5D838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C138B-B866-9BB6-11C2-6B8E7AF2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487057-E356-0C75-97C0-D155A902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92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DA4B43-9F3D-5962-9BEC-35FF4DF2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7B0FB5-279B-CF9C-5A53-6D1D2E383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2AD2C-C611-80BA-575E-40F190358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B92E-ABC2-4A7D-BA6F-93994B78F93B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004407-890A-3474-DC9C-6F5539B14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D77A26-45EA-85E1-1853-51316D09F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34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-Broa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-Broar/ELLIMS" TargetMode="External"/><Relationship Id="rId2" Type="http://schemas.openxmlformats.org/officeDocument/2006/relationships/hyperlink" Target="https://github.com/SH-Broar/ELLIMS/blob/master/Links/state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-Broar/ELLIMS/blob/master/Links/introduction.ppt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RrgsOIUSPXRiYpLPQE3mC1hYR_9pHyIF/edit?usp=sharing&amp;ouid=104907959509601030692&amp;rtpof=true&amp;sd=true" TargetMode="External"/><Relationship Id="rId2" Type="http://schemas.openxmlformats.org/officeDocument/2006/relationships/hyperlink" Target="https://github.com/2022TUKGameEngine/Happin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ront.io/r/SH-Broar/LVh5W84foc9K/RhodosSummer/" TargetMode="External"/><Relationship Id="rId2" Type="http://schemas.openxmlformats.org/officeDocument/2006/relationships/hyperlink" Target="https://blog.naver.com/finsh10/22262621013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Zywk7snfW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yeong11/Graduation_project/blob/main/BeatSlime%20design%20repo/BeatSlime.pptx" TargetMode="External"/><Relationship Id="rId2" Type="http://schemas.openxmlformats.org/officeDocument/2006/relationships/hyperlink" Target="https://github.com/Juyeong11/Graduation_projec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ACCE6FB-8689-A020-046A-2830059D7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29542" y="-977023"/>
            <a:ext cx="9144000" cy="2387600"/>
          </a:xfrm>
        </p:spPr>
        <p:txBody>
          <a:bodyPr/>
          <a:lstStyle/>
          <a:p>
            <a:r>
              <a:rPr lang="ko-KR" altLang="en-US" dirty="0"/>
              <a:t>포트폴리오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C890B-10DD-8681-3E1D-2D73EAEE5662}"/>
              </a:ext>
            </a:extLst>
          </p:cNvPr>
          <p:cNvSpPr txBox="1"/>
          <p:nvPr/>
        </p:nvSpPr>
        <p:spPr>
          <a:xfrm>
            <a:off x="10539183" y="5018164"/>
            <a:ext cx="1229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어 수 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3E5DE-5668-589D-0D20-18FECA1B5E7D}"/>
              </a:ext>
            </a:extLst>
          </p:cNvPr>
          <p:cNvSpPr txBox="1"/>
          <p:nvPr/>
        </p:nvSpPr>
        <p:spPr>
          <a:xfrm>
            <a:off x="9216705" y="5495218"/>
            <a:ext cx="25234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010 - 6540 - 8140</a:t>
            </a:r>
            <a:endParaRPr lang="ko-KR" alt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1F958-1D7E-F1A3-A67D-ECAF553B9AD2}"/>
              </a:ext>
            </a:extLst>
          </p:cNvPr>
          <p:cNvSpPr txBox="1"/>
          <p:nvPr/>
        </p:nvSpPr>
        <p:spPr>
          <a:xfrm>
            <a:off x="7942254" y="5972272"/>
            <a:ext cx="3826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hlinkClick r:id="rId2"/>
              </a:rPr>
              <a:t>https://github.com/SH-Broar</a:t>
            </a:r>
            <a:endParaRPr lang="ko-KR" alt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A4F1D-751A-68E7-7CF4-ECC874786A27}"/>
              </a:ext>
            </a:extLst>
          </p:cNvPr>
          <p:cNvSpPr txBox="1"/>
          <p:nvPr/>
        </p:nvSpPr>
        <p:spPr>
          <a:xfrm>
            <a:off x="282731" y="4436979"/>
            <a:ext cx="3365730" cy="2547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j-lt"/>
              </a:rPr>
              <a:t>목차</a:t>
            </a:r>
            <a:endParaRPr lang="en-US" altLang="ko-KR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2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+mj-lt"/>
              </a:rPr>
              <a:t>Unity,</a:t>
            </a:r>
            <a:r>
              <a:rPr lang="ko-KR" altLang="en-US" sz="1600" dirty="0">
                <a:latin typeface="+mj-lt"/>
              </a:rPr>
              <a:t> 멀티 플레이어 리듬 </a:t>
            </a:r>
            <a:r>
              <a:rPr lang="en-US" altLang="ko-KR" sz="1600" dirty="0">
                <a:latin typeface="+mj-lt"/>
              </a:rPr>
              <a:t>RPG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IOCP, </a:t>
            </a:r>
            <a:r>
              <a:rPr lang="en-US" altLang="ko-KR" sz="1600" dirty="0" err="1"/>
              <a:t>Ascii</a:t>
            </a:r>
            <a:r>
              <a:rPr lang="en-US" altLang="ko-KR" sz="1600" dirty="0"/>
              <a:t> text, MMORPG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Unity,</a:t>
            </a:r>
            <a:r>
              <a:rPr lang="ko-KR" altLang="en-US" sz="1600" dirty="0"/>
              <a:t> 생활 시뮬레이션</a:t>
            </a:r>
            <a:endParaRPr lang="en-US" altLang="ko-KR" sz="16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Unity,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차 창작 팬 리듬 게임</a:t>
            </a:r>
            <a:endParaRPr lang="en-US" altLang="ko-KR" sz="16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442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BA100-FE06-DE0F-1E04-C8627D44EF72}"/>
              </a:ext>
            </a:extLst>
          </p:cNvPr>
          <p:cNvSpPr txBox="1"/>
          <p:nvPr/>
        </p:nvSpPr>
        <p:spPr>
          <a:xfrm>
            <a:off x="325016" y="4555945"/>
            <a:ext cx="592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기능</a:t>
            </a:r>
            <a:r>
              <a:rPr lang="en-US" altLang="ko-KR" sz="1400" dirty="0"/>
              <a:t> : </a:t>
            </a:r>
            <a:r>
              <a:rPr lang="en-US" altLang="ko-KR" sz="1400" dirty="0">
                <a:hlinkClick r:id="rId2"/>
              </a:rPr>
              <a:t>https://github.com/SH-Broar/ELLIMS/blob/master/Links/state.txt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306844-EBA6-B53C-4BBC-CFFE403F29AA}"/>
              </a:ext>
            </a:extLst>
          </p:cNvPr>
          <p:cNvSpPr txBox="1"/>
          <p:nvPr/>
        </p:nvSpPr>
        <p:spPr>
          <a:xfrm>
            <a:off x="325016" y="2247685"/>
            <a:ext cx="4572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3"/>
              </a:rPr>
              <a:t>https://github.com/SH-Broar/ELLIMS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21B695-5B86-D12C-C284-3F72F2BA2EA7}"/>
              </a:ext>
            </a:extLst>
          </p:cNvPr>
          <p:cNvSpPr txBox="1"/>
          <p:nvPr/>
        </p:nvSpPr>
        <p:spPr>
          <a:xfrm>
            <a:off x="325016" y="3523113"/>
            <a:ext cx="7281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https://github.com/SH-Broar/ELLIMS/blob/master/Links/introduction.pptx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AA72E-4D1B-AA6A-A5B3-08B1216AA2AA}"/>
              </a:ext>
            </a:extLst>
          </p:cNvPr>
          <p:cNvSpPr txBox="1"/>
          <p:nvPr/>
        </p:nvSpPr>
        <p:spPr>
          <a:xfrm>
            <a:off x="335159" y="2555462"/>
            <a:ext cx="8223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깃 저장소입니다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클라이언트는 </a:t>
            </a:r>
            <a:r>
              <a:rPr lang="en-US" altLang="ko-KR" sz="1200" dirty="0"/>
              <a:t>/ELLIMS </a:t>
            </a:r>
            <a:r>
              <a:rPr lang="ko-KR" altLang="en-US" sz="1200" dirty="0"/>
              <a:t>폴더에</a:t>
            </a:r>
            <a:r>
              <a:rPr lang="en-US" altLang="ko-KR" sz="1200" dirty="0"/>
              <a:t>, </a:t>
            </a:r>
            <a:r>
              <a:rPr lang="ko-KR" altLang="en-US" sz="1200" dirty="0"/>
              <a:t>서버는 </a:t>
            </a:r>
            <a:r>
              <a:rPr lang="en-US" altLang="ko-KR" sz="1200" dirty="0"/>
              <a:t>/ELLIMS Server/</a:t>
            </a:r>
            <a:r>
              <a:rPr lang="en-US" altLang="ko-KR" sz="1200" dirty="0" err="1"/>
              <a:t>multi_iocp_server</a:t>
            </a:r>
            <a:r>
              <a:rPr lang="en-US" altLang="ko-KR" sz="1200" dirty="0"/>
              <a:t> </a:t>
            </a:r>
            <a:r>
              <a:rPr lang="ko-KR" altLang="en-US" sz="1200" dirty="0"/>
              <a:t>폴더에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0480AA-EC66-09F4-ED23-D8892736BAE7}"/>
              </a:ext>
            </a:extLst>
          </p:cNvPr>
          <p:cNvSpPr txBox="1"/>
          <p:nvPr/>
        </p:nvSpPr>
        <p:spPr>
          <a:xfrm>
            <a:off x="335159" y="3830890"/>
            <a:ext cx="5410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과제 제출 당시 사용한 발표용 </a:t>
            </a:r>
            <a:r>
              <a:rPr lang="en-US" altLang="ko-KR" sz="1200" dirty="0"/>
              <a:t>ppt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스크린샷과 함께 설명이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3C2980-B23B-EFFC-4406-62297E6626E6}"/>
              </a:ext>
            </a:extLst>
          </p:cNvPr>
          <p:cNvSpPr txBox="1"/>
          <p:nvPr/>
        </p:nvSpPr>
        <p:spPr>
          <a:xfrm>
            <a:off x="335159" y="4867601"/>
            <a:ext cx="2744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구현 사항을 정리해 놓은 파일입니다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402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4232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 </a:t>
            </a:r>
            <a:r>
              <a:rPr lang="en-US" altLang="ko-KR" sz="1400" dirty="0"/>
              <a:t>2022. 04. ~ 2022. 07. , 5</a:t>
            </a:r>
            <a:r>
              <a:rPr lang="ko-KR" altLang="en-US" sz="1400" dirty="0"/>
              <a:t>인</a:t>
            </a:r>
            <a:r>
              <a:rPr lang="en-US" altLang="ko-KR" sz="1400" dirty="0"/>
              <a:t> </a:t>
            </a:r>
            <a:r>
              <a:rPr lang="ko-KR" altLang="en-US" sz="1400" dirty="0"/>
              <a:t>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589543" y="5116041"/>
            <a:ext cx="50129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/>
              <a:t>내 집 마련 대출 상환 시뮬레이션 게임</a:t>
            </a:r>
            <a:endParaRPr lang="en-US" altLang="ko-KR" sz="2200" dirty="0"/>
          </a:p>
          <a:p>
            <a:pPr algn="ctr">
              <a:lnSpc>
                <a:spcPct val="150000"/>
              </a:lnSpc>
            </a:pPr>
            <a:endParaRPr lang="en-US" altLang="ko-KR" sz="2200" dirty="0">
              <a:latin typeface="+mj-lt"/>
            </a:endParaRPr>
          </a:p>
          <a:p>
            <a:pPr algn="ctr"/>
            <a:r>
              <a:rPr lang="ko-KR" altLang="en-US" dirty="0">
                <a:latin typeface="+mj-lt"/>
              </a:rPr>
              <a:t>게임 엔진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 err="1">
                <a:latin typeface="+mj-lt"/>
              </a:rPr>
              <a:t>텀</a:t>
            </a:r>
            <a:r>
              <a:rPr lang="ko-KR" altLang="en-US" dirty="0">
                <a:latin typeface="+mj-lt"/>
              </a:rPr>
              <a:t> 프로젝트</a:t>
            </a:r>
            <a:endParaRPr lang="en-US" altLang="ko-KR" dirty="0"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F22105-A40C-9658-18E3-568DFDFF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77" y="3329531"/>
            <a:ext cx="2671020" cy="1510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1D167E-307B-7EE3-80B7-697FBF3D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77" y="1794557"/>
            <a:ext cx="2671020" cy="1510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44ECB7-763B-3DDC-632E-73E69C45639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56" y="1797946"/>
            <a:ext cx="2813935" cy="15100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639C7D-F723-3AF8-3979-15891195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433" y="3329532"/>
            <a:ext cx="2819259" cy="1511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68D7EC-0A12-CD81-1BA4-6FAFCE959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30" y="1803805"/>
            <a:ext cx="5437906" cy="3035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871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2E00BF-3E96-2216-C113-A0F73B1C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134" y="2053798"/>
            <a:ext cx="2820980" cy="322828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DD2D8D1-41FB-C27E-C8F7-3A0C1227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A3527-DB76-E3DA-C020-38AF060ED44F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14C753-D1AF-1680-862C-1527A7C8AD81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C1DB37-2A60-141B-EA7F-206278E1BF21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8418537-D45A-0E7E-4D0E-FFD1CE02EF6B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DD15B0-49AB-FFC4-E6E5-2C7859EE8E76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3CEB2-72D0-328B-19A7-49A69235D08E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3BA4E-2582-402D-8AB1-D06FF5C953D4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206204-9537-7545-289A-90AC1FB08EC8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B4CC42-EAA9-79DF-8685-0D3E46D1FC4F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D8F73A6-9981-E26B-71B5-C68217DC22FD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FB18C-A14E-7878-2329-CAF34E447CC3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A82C7-C2D7-FA0B-5D87-232E635AA0EB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5AF2-4D08-85A5-8414-30B5A4B1DE76}"/>
              </a:ext>
            </a:extLst>
          </p:cNvPr>
          <p:cNvSpPr txBox="1"/>
          <p:nvPr/>
        </p:nvSpPr>
        <p:spPr>
          <a:xfrm>
            <a:off x="325016" y="1676695"/>
            <a:ext cx="14478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목표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EC0AA-269C-3657-7C05-9A3766934A5B}"/>
              </a:ext>
            </a:extLst>
          </p:cNvPr>
          <p:cNvSpPr txBox="1"/>
          <p:nvPr/>
        </p:nvSpPr>
        <p:spPr>
          <a:xfrm>
            <a:off x="444306" y="2146707"/>
            <a:ext cx="8081058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작품 팀 </a:t>
            </a:r>
            <a:r>
              <a:rPr lang="en-US" altLang="ko-KR" sz="1400" dirty="0"/>
              <a:t>: 2022. 03.</a:t>
            </a:r>
            <a:r>
              <a:rPr lang="ko-KR" altLang="en-US" sz="1400" dirty="0"/>
              <a:t> </a:t>
            </a:r>
            <a:r>
              <a:rPr lang="en-US" altLang="ko-KR" sz="1400" dirty="0"/>
              <a:t>~ 2022.</a:t>
            </a:r>
            <a:r>
              <a:rPr lang="ko-KR" altLang="en-US" sz="1400" dirty="0"/>
              <a:t> </a:t>
            </a:r>
            <a:r>
              <a:rPr lang="en-US" altLang="ko-KR" sz="1400" dirty="0"/>
              <a:t>07. 5</a:t>
            </a:r>
            <a:r>
              <a:rPr lang="ko-KR" altLang="en-US" sz="1400" dirty="0"/>
              <a:t>인 팀 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 프로그래머 </a:t>
            </a:r>
            <a:r>
              <a:rPr lang="en-US" altLang="ko-KR" sz="1200" dirty="0"/>
              <a:t>3</a:t>
            </a:r>
            <a:r>
              <a:rPr lang="ko-KR" altLang="en-US" sz="1200" dirty="0"/>
              <a:t>인</a:t>
            </a:r>
            <a:r>
              <a:rPr lang="en-US" altLang="ko-KR" sz="1200" dirty="0"/>
              <a:t>, </a:t>
            </a:r>
            <a:r>
              <a:rPr lang="ko-KR" altLang="en-US" sz="1200" dirty="0"/>
              <a:t>그래픽 아티스트 </a:t>
            </a:r>
            <a:r>
              <a:rPr lang="en-US" altLang="ko-KR" sz="1200" dirty="0"/>
              <a:t>2</a:t>
            </a:r>
            <a:r>
              <a:rPr lang="ko-KR" altLang="en-US" sz="1200" dirty="0"/>
              <a:t>인</a:t>
            </a:r>
            <a:r>
              <a:rPr lang="en-US" altLang="ko-KR" sz="12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본인의 팀 내 역할 </a:t>
            </a:r>
            <a:r>
              <a:rPr lang="en-US" altLang="ko-KR" sz="1400" dirty="0"/>
              <a:t>: </a:t>
            </a:r>
            <a:r>
              <a:rPr lang="ko-KR" altLang="en-US" sz="1400" b="1" dirty="0"/>
              <a:t>메인 클라이언트 프로그래머</a:t>
            </a:r>
            <a:r>
              <a:rPr lang="en-US" altLang="ko-KR" sz="1400" dirty="0"/>
              <a:t>,</a:t>
            </a:r>
            <a:r>
              <a:rPr lang="ko-KR" altLang="en-US" sz="1400" dirty="0"/>
              <a:t> 게임 </a:t>
            </a:r>
            <a:r>
              <a:rPr lang="en-US" altLang="ko-KR" sz="1400" dirty="0"/>
              <a:t>BGM </a:t>
            </a:r>
            <a:r>
              <a:rPr lang="ko-KR" altLang="en-US" sz="1400" dirty="0"/>
              <a:t>작곡</a:t>
            </a:r>
            <a:r>
              <a:rPr lang="en-US" altLang="ko-KR" sz="1400" dirty="0"/>
              <a:t>, </a:t>
            </a:r>
            <a:r>
              <a:rPr lang="ko-KR" altLang="en-US" sz="1400" dirty="0"/>
              <a:t>일정 관리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</a:t>
            </a:r>
            <a:r>
              <a:rPr lang="ko-KR" altLang="en-US" sz="1400" dirty="0"/>
              <a:t>   학교 과제 특성상 개발 능력과 일정을 가늠하기 힘드므로 마무리가 쉬운 게임 시스템 구상 필요</a:t>
            </a:r>
            <a:endParaRPr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11CB1-EDD4-8EEB-EB07-E377188AD22C}"/>
              </a:ext>
            </a:extLst>
          </p:cNvPr>
          <p:cNvSpPr txBox="1"/>
          <p:nvPr/>
        </p:nvSpPr>
        <p:spPr>
          <a:xfrm>
            <a:off x="319405" y="3275976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7EC08-76CA-A49A-DD54-72E598DF69B6}"/>
              </a:ext>
            </a:extLst>
          </p:cNvPr>
          <p:cNvSpPr txBox="1"/>
          <p:nvPr/>
        </p:nvSpPr>
        <p:spPr>
          <a:xfrm>
            <a:off x="444306" y="3812986"/>
            <a:ext cx="477085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리얼타임으로 낮과 밤이 바뀌는 환경 정보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시간</a:t>
            </a:r>
            <a:r>
              <a:rPr lang="en-US" altLang="ko-KR" sz="1400" dirty="0"/>
              <a:t>, </a:t>
            </a:r>
            <a:r>
              <a:rPr lang="ko-KR" altLang="en-US" sz="1400" dirty="0"/>
              <a:t>밟는 바닥 재질 등에 따라 변화하는 효과음 구현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 err="1"/>
              <a:t>인벤토리와</a:t>
            </a:r>
            <a:r>
              <a:rPr lang="ko-KR" altLang="en-US" sz="1400" dirty="0"/>
              <a:t> 각종 경제 활동을 간결한 코드로 구현하기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68C527-836A-29B3-B5F0-114776747D54}"/>
              </a:ext>
            </a:extLst>
          </p:cNvPr>
          <p:cNvSpPr txBox="1"/>
          <p:nvPr/>
        </p:nvSpPr>
        <p:spPr>
          <a:xfrm>
            <a:off x="319405" y="5023050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8EA7CC-DA8B-B3B7-B611-62C0AAD80647}"/>
              </a:ext>
            </a:extLst>
          </p:cNvPr>
          <p:cNvSpPr txBox="1"/>
          <p:nvPr/>
        </p:nvSpPr>
        <p:spPr>
          <a:xfrm>
            <a:off x="444306" y="5498963"/>
            <a:ext cx="6035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신속한 일정 조율을 위해 본격적인 개발에 짧은 단위의 회의 적용하기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아기자기한 그래픽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하드코어한</a:t>
            </a:r>
            <a:r>
              <a:rPr lang="ko-KR" altLang="en-US" sz="1400" dirty="0"/>
              <a:t> 난이도의 게임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정밀한 레벨 디자인 필요</a:t>
            </a:r>
            <a:endParaRPr lang="en-US" altLang="ko-K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27A4B9-7757-1E2F-22D3-6A0AF94CCA21}"/>
              </a:ext>
            </a:extLst>
          </p:cNvPr>
          <p:cNvSpPr txBox="1"/>
          <p:nvPr/>
        </p:nvSpPr>
        <p:spPr>
          <a:xfrm>
            <a:off x="8926323" y="5379691"/>
            <a:ext cx="250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어두워지면 빛나는 가로등 슬라임</a:t>
            </a:r>
          </a:p>
        </p:txBody>
      </p:sp>
    </p:spTree>
    <p:extLst>
      <p:ext uri="{BB962C8B-B14F-4D97-AF65-F5344CB8AC3E}">
        <p14:creationId xmlns:p14="http://schemas.microsoft.com/office/powerpoint/2010/main" val="936886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DD2D8D1-41FB-C27E-C8F7-3A0C1227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A3527-DB76-E3DA-C020-38AF060ED44F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14C753-D1AF-1680-862C-1527A7C8AD81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C1DB37-2A60-141B-EA7F-206278E1BF21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8418537-D45A-0E7E-4D0E-FFD1CE02EF6B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DD15B0-49AB-FFC4-E6E5-2C7859EE8E76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3CEB2-72D0-328B-19A7-49A69235D08E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3BA4E-2582-402D-8AB1-D06FF5C953D4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206204-9537-7545-289A-90AC1FB08EC8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B4CC42-EAA9-79DF-8685-0D3E46D1FC4F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D8F73A6-9981-E26B-71B5-C68217DC22FD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FB18C-A14E-7878-2329-CAF34E447CC3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A82C7-C2D7-FA0B-5D87-232E635AA0EB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5AF2-4D08-85A5-8414-30B5A4B1DE76}"/>
              </a:ext>
            </a:extLst>
          </p:cNvPr>
          <p:cNvSpPr txBox="1"/>
          <p:nvPr/>
        </p:nvSpPr>
        <p:spPr>
          <a:xfrm>
            <a:off x="325016" y="1527066"/>
            <a:ext cx="2775119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관리 목표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EC0AA-269C-3657-7C05-9A3766934A5B}"/>
              </a:ext>
            </a:extLst>
          </p:cNvPr>
          <p:cNvSpPr txBox="1"/>
          <p:nvPr/>
        </p:nvSpPr>
        <p:spPr>
          <a:xfrm>
            <a:off x="444306" y="1997078"/>
            <a:ext cx="7120860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게임 컨텐츠를 이벤트 시스템을 통해 </a:t>
            </a:r>
            <a:r>
              <a:rPr lang="ko-KR" altLang="en-US" sz="1400" dirty="0">
                <a:solidFill>
                  <a:srgbClr val="00B0F0"/>
                </a:solidFill>
              </a:rPr>
              <a:t>언제든 개발을 완료할 수 있는 방식</a:t>
            </a:r>
            <a:r>
              <a:rPr lang="ko-KR" altLang="en-US" sz="1400" dirty="0"/>
              <a:t>으로 기획</a:t>
            </a:r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en-US" altLang="ko-KR" sz="1200" dirty="0"/>
              <a:t>-&gt; </a:t>
            </a:r>
            <a:r>
              <a:rPr lang="ko-KR" altLang="en-US" sz="1200" dirty="0"/>
              <a:t>초기 </a:t>
            </a:r>
            <a:r>
              <a:rPr lang="en-US" altLang="ko-KR" sz="1200" dirty="0"/>
              <a:t>12</a:t>
            </a:r>
            <a:r>
              <a:rPr lang="ko-KR" altLang="en-US" sz="1200" dirty="0"/>
              <a:t>개의 게임 컨텐츠에서 </a:t>
            </a:r>
            <a:r>
              <a:rPr lang="en-US" altLang="ko-KR" sz="1200" dirty="0"/>
              <a:t>2</a:t>
            </a:r>
            <a:r>
              <a:rPr lang="ko-KR" altLang="en-US" sz="1200" dirty="0"/>
              <a:t>개가 제외되고 </a:t>
            </a:r>
            <a:r>
              <a:rPr lang="en-US" altLang="ko-KR" sz="1200" dirty="0"/>
              <a:t>3</a:t>
            </a:r>
            <a:r>
              <a:rPr lang="ko-KR" altLang="en-US" sz="1200" dirty="0"/>
              <a:t>개가 추가되어 </a:t>
            </a:r>
            <a:r>
              <a:rPr lang="en-US" altLang="ko-KR" sz="1200" dirty="0"/>
              <a:t>13</a:t>
            </a:r>
            <a:r>
              <a:rPr lang="ko-KR" altLang="en-US" sz="1200" dirty="0"/>
              <a:t>개로 완성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	-&gt; </a:t>
            </a:r>
            <a:r>
              <a:rPr lang="ko-KR" altLang="en-US" sz="1200" dirty="0"/>
              <a:t>기획 단계 목표치 </a:t>
            </a:r>
            <a:r>
              <a:rPr lang="en-US" altLang="ko-KR" sz="1200" dirty="0"/>
              <a:t>(9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달성률</a:t>
            </a:r>
            <a:r>
              <a:rPr lang="ko-KR" altLang="en-US" sz="1200" dirty="0"/>
              <a:t> </a:t>
            </a:r>
            <a:r>
              <a:rPr lang="en-US" altLang="ko-KR" sz="1200" dirty="0"/>
              <a:t>100% </a:t>
            </a:r>
            <a:r>
              <a:rPr lang="ko-KR" altLang="en-US" sz="1200" dirty="0"/>
              <a:t>이상</a:t>
            </a:r>
            <a:endParaRPr lang="en-US" altLang="ko-K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11CB1-EDD4-8EEB-EB07-E377188AD22C}"/>
              </a:ext>
            </a:extLst>
          </p:cNvPr>
          <p:cNvSpPr txBox="1"/>
          <p:nvPr/>
        </p:nvSpPr>
        <p:spPr>
          <a:xfrm>
            <a:off x="319405" y="2935158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 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7EC08-76CA-A49A-DD54-72E598DF69B6}"/>
              </a:ext>
            </a:extLst>
          </p:cNvPr>
          <p:cNvSpPr txBox="1"/>
          <p:nvPr/>
        </p:nvSpPr>
        <p:spPr>
          <a:xfrm>
            <a:off x="444306" y="3413975"/>
            <a:ext cx="79143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/>
              <a:t>코루틴과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싱글턴을</a:t>
            </a:r>
            <a:r>
              <a:rPr lang="ko-KR" altLang="en-US" sz="1400" dirty="0"/>
              <a:t> 활용하여 </a:t>
            </a:r>
            <a:r>
              <a:rPr lang="ko-KR" altLang="en-US" sz="1400" dirty="0">
                <a:solidFill>
                  <a:srgbClr val="00B0F0"/>
                </a:solidFill>
              </a:rPr>
              <a:t>실시간 시스템 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CPU </a:t>
            </a:r>
            <a:r>
              <a:rPr lang="ko-KR" altLang="en-US" sz="1200" dirty="0"/>
              <a:t>및 </a:t>
            </a:r>
            <a:r>
              <a:rPr lang="en-US" altLang="ko-KR" sz="1200" dirty="0"/>
              <a:t>GPU </a:t>
            </a:r>
            <a:r>
              <a:rPr lang="ko-KR" altLang="en-US" sz="1200" dirty="0"/>
              <a:t>리소스를 너무 많이 사용해 </a:t>
            </a:r>
            <a:r>
              <a:rPr lang="ko-KR" altLang="en-US" sz="1200" dirty="0">
                <a:solidFill>
                  <a:srgbClr val="FF0000"/>
                </a:solidFill>
              </a:rPr>
              <a:t>최적화 필요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플레이어 </a:t>
            </a:r>
            <a:r>
              <a:rPr lang="en-US" altLang="ko-KR" sz="1400" dirty="0"/>
              <a:t>Collision</a:t>
            </a:r>
            <a:r>
              <a:rPr lang="ko-KR" altLang="en-US" sz="1400" dirty="0"/>
              <a:t>을 활용하여 주변 환경 정보 수집</a:t>
            </a:r>
            <a:r>
              <a:rPr lang="en-US" altLang="ko-KR" sz="1400" dirty="0"/>
              <a:t>, </a:t>
            </a:r>
            <a:r>
              <a:rPr lang="ko-KR" altLang="en-US" sz="1400" dirty="0"/>
              <a:t>게임 상황을 토대로 </a:t>
            </a:r>
            <a:r>
              <a:rPr lang="ko-KR" altLang="en-US" sz="1400" dirty="0" err="1">
                <a:solidFill>
                  <a:srgbClr val="00B0F0"/>
                </a:solidFill>
              </a:rPr>
              <a:t>반응형</a:t>
            </a:r>
            <a:r>
              <a:rPr lang="ko-KR" altLang="en-US" sz="1400" dirty="0">
                <a:solidFill>
                  <a:srgbClr val="00B0F0"/>
                </a:solidFill>
              </a:rPr>
              <a:t> 효과음 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>
                <a:solidFill>
                  <a:srgbClr val="00B0F0"/>
                </a:solidFill>
              </a:rPr>
              <a:t>상속을 사용한 이벤트 시스템 구현</a:t>
            </a:r>
            <a:r>
              <a:rPr lang="ko-KR" altLang="en-US" sz="1400" dirty="0"/>
              <a:t>으로 팀 </a:t>
            </a:r>
            <a:r>
              <a:rPr lang="ko-KR" altLang="en-US" sz="1400" dirty="0" err="1"/>
              <a:t>작업시</a:t>
            </a:r>
            <a:r>
              <a:rPr lang="ko-KR" altLang="en-US" sz="1400" dirty="0"/>
              <a:t> 코드 꼬임 없이 수월한 작업 가능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68C527-836A-29B3-B5F0-114776747D54}"/>
              </a:ext>
            </a:extLst>
          </p:cNvPr>
          <p:cNvSpPr txBox="1"/>
          <p:nvPr/>
        </p:nvSpPr>
        <p:spPr>
          <a:xfrm>
            <a:off x="319405" y="4848485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 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8EA7CC-DA8B-B3B7-B611-62C0AAD80647}"/>
              </a:ext>
            </a:extLst>
          </p:cNvPr>
          <p:cNvSpPr txBox="1"/>
          <p:nvPr/>
        </p:nvSpPr>
        <p:spPr>
          <a:xfrm>
            <a:off x="444306" y="5382585"/>
            <a:ext cx="7813357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팀 관리에 </a:t>
            </a:r>
            <a:r>
              <a:rPr lang="ko-KR" altLang="en-US" sz="1400" dirty="0" err="1">
                <a:solidFill>
                  <a:srgbClr val="00B0F0"/>
                </a:solidFill>
              </a:rPr>
              <a:t>익스트림</a:t>
            </a:r>
            <a:r>
              <a:rPr lang="ko-KR" altLang="en-US" sz="1400" dirty="0">
                <a:solidFill>
                  <a:srgbClr val="00B0F0"/>
                </a:solidFill>
              </a:rPr>
              <a:t> 프로그래밍 </a:t>
            </a:r>
            <a:r>
              <a:rPr lang="ko-KR" altLang="en-US" sz="1400" dirty="0"/>
              <a:t>시험 적용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00B0F0"/>
                </a:solidFill>
              </a:rPr>
              <a:t>13</a:t>
            </a:r>
            <a:r>
              <a:rPr lang="ko-KR" altLang="en-US" sz="1400" dirty="0">
                <a:solidFill>
                  <a:srgbClr val="00B0F0"/>
                </a:solidFill>
              </a:rPr>
              <a:t>주간 회의 </a:t>
            </a:r>
            <a:r>
              <a:rPr lang="en-US" altLang="ko-KR" sz="1400" dirty="0">
                <a:solidFill>
                  <a:srgbClr val="00B0F0"/>
                </a:solidFill>
              </a:rPr>
              <a:t>20</a:t>
            </a:r>
            <a:r>
              <a:rPr lang="ko-KR" altLang="en-US" sz="1400" dirty="0">
                <a:solidFill>
                  <a:srgbClr val="00B0F0"/>
                </a:solidFill>
              </a:rPr>
              <a:t>회</a:t>
            </a:r>
            <a:r>
              <a:rPr lang="ko-KR" altLang="en-US" sz="1400" dirty="0"/>
              <a:t> 이상</a:t>
            </a:r>
            <a:r>
              <a:rPr lang="en-US" altLang="ko-KR" sz="1400" dirty="0"/>
              <a:t> </a:t>
            </a:r>
            <a:r>
              <a:rPr lang="ko-KR" altLang="en-US" sz="1400" dirty="0"/>
              <a:t>진행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바쁜 일정에도 성공적으로 프로젝트 진행도 관리를 통해 완성할 수 있었음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난이도 관련 목표는 객관적 평가 수치 부재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게임 분위기와 난이도가 매치되지 않아서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클리어를</a:t>
            </a:r>
            <a:r>
              <a:rPr lang="ko-KR" altLang="en-US" sz="1200" dirty="0"/>
              <a:t> 실패하였음에도 어렵지 않게 느끼는 경우도 존재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371221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A604E31-AF4A-BD67-4059-3B42310BC067}"/>
              </a:ext>
            </a:extLst>
          </p:cNvPr>
          <p:cNvSpPr txBox="1"/>
          <p:nvPr/>
        </p:nvSpPr>
        <p:spPr>
          <a:xfrm>
            <a:off x="325016" y="2347437"/>
            <a:ext cx="5848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2"/>
              </a:rPr>
              <a:t>https://github.com/2022TUKGameEngine/Happiness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FF458-C1FB-A62A-BF67-C79629D1B3F0}"/>
              </a:ext>
            </a:extLst>
          </p:cNvPr>
          <p:cNvSpPr txBox="1"/>
          <p:nvPr/>
        </p:nvSpPr>
        <p:spPr>
          <a:xfrm>
            <a:off x="335159" y="2655214"/>
            <a:ext cx="2536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1E6ADDC-9819-BE36-C98E-4FBD09A02D7B}"/>
              </a:ext>
            </a:extLst>
          </p:cNvPr>
          <p:cNvSpPr txBox="1">
            <a:spLocks/>
          </p:cNvSpPr>
          <p:nvPr/>
        </p:nvSpPr>
        <p:spPr>
          <a:xfrm>
            <a:off x="325015" y="58911"/>
            <a:ext cx="72706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Unity,</a:t>
            </a:r>
            <a:r>
              <a:rPr lang="ko-KR" altLang="en-US"/>
              <a:t> 생활 시뮬레이션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DE555B-BDDD-D14C-2854-5D36F1010768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86378FF-85D3-7E07-7662-B9CDF580A281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78BB562-29BF-BFAC-72FE-10F619262BA5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96C26B-2399-CE12-F74B-C8AA80B1E070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4311EA6-47D3-B2E4-DB10-062433952D5B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90BFCC-D7AB-0577-8316-3F0AD8789B73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0F35A9-E5F2-BD36-F673-F61E837D89D7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9AA18F9-6EC4-8C1E-0806-8022F4E71140}"/>
              </a:ext>
            </a:extLst>
          </p:cNvPr>
          <p:cNvCxnSpPr>
            <a:cxnSpLocks/>
            <a:stCxn id="27" idx="2"/>
            <a:endCxn id="26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E05DF5C-997F-7D3B-2AF1-9ECA84A6389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0D750E-08AC-BF37-1FAB-1B2EE386FA05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C8733E-EEDF-1AC6-8EBE-CAEBC243F27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D5193C-F5C3-E3FA-6F54-C4A18F941A7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0AEF7A-544B-1603-3CEE-1E1B44B0AD3C}"/>
              </a:ext>
            </a:extLst>
          </p:cNvPr>
          <p:cNvSpPr txBox="1"/>
          <p:nvPr/>
        </p:nvSpPr>
        <p:spPr>
          <a:xfrm>
            <a:off x="325015" y="3429000"/>
            <a:ext cx="11171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100" dirty="0">
                <a:hlinkClick r:id="rId3"/>
              </a:rPr>
              <a:t>https://docs.google.com/presentation/d/1RrgsOIUSPXRiYpLPQE3mC1hYR_9pHyIF/edit?usp=sharing&amp;ouid=104907959509601030692&amp;rtpof=true&amp;sd=true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06535E-10C7-8526-A6C9-89B42A27C13B}"/>
              </a:ext>
            </a:extLst>
          </p:cNvPr>
          <p:cNvSpPr txBox="1"/>
          <p:nvPr/>
        </p:nvSpPr>
        <p:spPr>
          <a:xfrm>
            <a:off x="335158" y="3740656"/>
            <a:ext cx="866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과제 최종 발표 </a:t>
            </a:r>
            <a:r>
              <a:rPr lang="en-US" altLang="ko-KR" sz="1200" dirty="0"/>
              <a:t>ppt </a:t>
            </a:r>
            <a:r>
              <a:rPr lang="ko-KR" altLang="en-US" sz="1200" dirty="0"/>
              <a:t>다운로드 링크입니다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최종 발표가 아닌 버전은 깃 저장소의 </a:t>
            </a:r>
            <a:r>
              <a:rPr lang="en-US" altLang="ko-KR" sz="1200" dirty="0"/>
              <a:t>design repo </a:t>
            </a:r>
            <a:r>
              <a:rPr lang="ko-KR" altLang="en-US" sz="1200" dirty="0"/>
              <a:t>폴더 내에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이 버전은 용량이 너무 커서 깃에 올라가지 않습니다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슬라이드 쇼를 시작하면 </a:t>
            </a:r>
            <a:r>
              <a:rPr lang="en-US" altLang="ko-KR" sz="1200" dirty="0"/>
              <a:t>gif </a:t>
            </a:r>
            <a:r>
              <a:rPr lang="ko-KR" altLang="en-US" sz="1200" dirty="0"/>
              <a:t>그림들이 움직입니다</a:t>
            </a:r>
            <a:r>
              <a:rPr lang="en-US" altLang="ko-KR" sz="1200" dirty="0"/>
              <a:t>.)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4D40F3-01F5-3547-B5AC-B4EEBA520DED}"/>
              </a:ext>
            </a:extLst>
          </p:cNvPr>
          <p:cNvSpPr txBox="1"/>
          <p:nvPr/>
        </p:nvSpPr>
        <p:spPr>
          <a:xfrm>
            <a:off x="9918371" y="611457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 로고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0131E10-CCF2-3603-23DC-27CA7699D9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544" y="4510563"/>
            <a:ext cx="1578982" cy="15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18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38860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 </a:t>
            </a:r>
            <a:r>
              <a:rPr lang="en-US" altLang="ko-KR" sz="1400" dirty="0"/>
              <a:t>2021. 08. , 1</a:t>
            </a:r>
            <a:r>
              <a:rPr lang="ko-KR" altLang="en-US" sz="1400" dirty="0"/>
              <a:t>인 개발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3E562-36EE-300C-ADFD-E514F86BD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6" y="1674528"/>
            <a:ext cx="5509230" cy="3098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E34743-63AF-A905-F1AE-BE594E31A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756" y="1674528"/>
            <a:ext cx="5504003" cy="3098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1283625" y="5207115"/>
            <a:ext cx="962475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회전하는 막대가 마름모꼴의 노트에 닿았을 때 노트와 동일한 수의 키를 입력하는 리듬게임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600" dirty="0"/>
              <a:t>모바일 게임 </a:t>
            </a:r>
            <a:r>
              <a:rPr lang="en-US" altLang="ko-KR" sz="1600" dirty="0"/>
              <a:t>“</a:t>
            </a:r>
            <a:r>
              <a:rPr lang="ko-KR" altLang="en-US" sz="1600" dirty="0"/>
              <a:t>명일방주</a:t>
            </a:r>
            <a:r>
              <a:rPr lang="en-US" altLang="ko-KR" sz="1600" dirty="0"/>
              <a:t>”</a:t>
            </a:r>
            <a:r>
              <a:rPr lang="ko-KR" altLang="en-US" sz="1600" dirty="0"/>
              <a:t> 비공식 팬 대회 </a:t>
            </a:r>
            <a:r>
              <a:rPr lang="en-US" altLang="ko-KR" sz="1600" dirty="0"/>
              <a:t>“</a:t>
            </a:r>
            <a:r>
              <a:rPr lang="ko-KR" altLang="en-US" sz="1600" dirty="0" err="1"/>
              <a:t>시에스타배</a:t>
            </a:r>
            <a:r>
              <a:rPr lang="ko-KR" altLang="en-US" sz="1600" dirty="0"/>
              <a:t> 여름 종합 창작 대회</a:t>
            </a:r>
            <a:r>
              <a:rPr lang="en-US" altLang="ko-KR" sz="1600" dirty="0"/>
              <a:t>” </a:t>
            </a:r>
            <a:r>
              <a:rPr lang="ko-KR" altLang="en-US" sz="1600" dirty="0"/>
              <a:t>제출 </a:t>
            </a:r>
            <a:r>
              <a:rPr lang="en-US" altLang="ko-KR" sz="1600" dirty="0"/>
              <a:t>2</a:t>
            </a:r>
            <a:r>
              <a:rPr lang="ko-KR" altLang="en-US" sz="1600" dirty="0"/>
              <a:t>차 창작 게임</a:t>
            </a:r>
            <a:endParaRPr lang="en-US" altLang="ko-KR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E44AED-2774-25AB-7B1D-E7C084A75238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0778F-B236-25A1-03E4-AAD62A9BD94D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30641" y="4773470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일러스트 저작권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Hypergryph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026888" y="4773470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일러스트 저작권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Hypergryph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3601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25016" y="1865351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기한 목표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A323C9-E579-366D-3783-686CB57E2DD8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BBCE4DA-0CB6-154C-606F-33BE4463CAD5}"/>
              </a:ext>
            </a:extLst>
          </p:cNvPr>
          <p:cNvSpPr txBox="1"/>
          <p:nvPr/>
        </p:nvSpPr>
        <p:spPr>
          <a:xfrm>
            <a:off x="444306" y="2344694"/>
            <a:ext cx="5686172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명일방주의 비공식 팬 대회 </a:t>
            </a:r>
            <a:r>
              <a:rPr lang="en-US" altLang="ko-KR" sz="1400" dirty="0"/>
              <a:t>“</a:t>
            </a:r>
            <a:r>
              <a:rPr lang="ko-KR" altLang="en-US" sz="1400" dirty="0"/>
              <a:t>여름 종합 창작 대회</a:t>
            </a:r>
            <a:r>
              <a:rPr lang="en-US" altLang="ko-KR" sz="1400" dirty="0"/>
              <a:t>”</a:t>
            </a:r>
            <a:r>
              <a:rPr lang="ko-KR" altLang="en-US" sz="1400" dirty="0"/>
              <a:t>에 제출하기 위해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디버깅 기간을 고려하여 </a:t>
            </a:r>
            <a:r>
              <a:rPr lang="en-US" altLang="ko-KR" sz="1400" dirty="0"/>
              <a:t>7</a:t>
            </a:r>
            <a:r>
              <a:rPr lang="ko-KR" altLang="en-US" sz="1400" dirty="0"/>
              <a:t>일 이내로 개발을 완료해야 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9D8D4-8C8C-F1C2-37E0-1E976D160D7C}"/>
              </a:ext>
            </a:extLst>
          </p:cNvPr>
          <p:cNvSpPr txBox="1"/>
          <p:nvPr/>
        </p:nvSpPr>
        <p:spPr>
          <a:xfrm>
            <a:off x="325016" y="3151554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18618E-C3C9-688C-8B9F-CCF84FAB7FD5}"/>
              </a:ext>
            </a:extLst>
          </p:cNvPr>
          <p:cNvSpPr txBox="1"/>
          <p:nvPr/>
        </p:nvSpPr>
        <p:spPr>
          <a:xfrm>
            <a:off x="444306" y="3630897"/>
            <a:ext cx="61141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Csv</a:t>
            </a:r>
            <a:r>
              <a:rPr lang="ko-KR" altLang="en-US" sz="1400" dirty="0"/>
              <a:t>파일에서 패턴 데이터를 읽어 적절한 시간</a:t>
            </a:r>
            <a:r>
              <a:rPr lang="en-US" altLang="ko-KR" sz="1400" dirty="0"/>
              <a:t>, </a:t>
            </a:r>
            <a:r>
              <a:rPr lang="ko-KR" altLang="en-US" sz="1400" dirty="0"/>
              <a:t>적절한 위치에 생성 필요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BPM</a:t>
            </a:r>
            <a:r>
              <a:rPr lang="ko-KR" altLang="en-US" sz="1400" dirty="0"/>
              <a:t>과 박자 계산</a:t>
            </a:r>
            <a:r>
              <a:rPr lang="en-US" altLang="ko-KR" sz="1400" dirty="0"/>
              <a:t>, </a:t>
            </a:r>
            <a:r>
              <a:rPr lang="ko-KR" altLang="en-US" sz="1400" dirty="0"/>
              <a:t>회전하는 판정선의</a:t>
            </a:r>
            <a:r>
              <a:rPr lang="en-US" altLang="ko-KR" sz="1400" dirty="0"/>
              <a:t> </a:t>
            </a:r>
            <a:r>
              <a:rPr lang="ko-KR" altLang="en-US" sz="1400" dirty="0"/>
              <a:t>판정 시스템 구현 필요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074E2D-E825-34E6-7A9E-1CB83F4A229D}"/>
              </a:ext>
            </a:extLst>
          </p:cNvPr>
          <p:cNvSpPr txBox="1"/>
          <p:nvPr/>
        </p:nvSpPr>
        <p:spPr>
          <a:xfrm>
            <a:off x="325016" y="4479612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2A93CF-4CDA-32DE-F1FB-1AEE936EFF56}"/>
              </a:ext>
            </a:extLst>
          </p:cNvPr>
          <p:cNvSpPr txBox="1"/>
          <p:nvPr/>
        </p:nvSpPr>
        <p:spPr>
          <a:xfrm>
            <a:off x="444306" y="4949624"/>
            <a:ext cx="4708340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확장성 있는 프로젝트 구현 필요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대회 제출 이후에도 쉽게 업데이트 가능하게 하기 위해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직접 만든 음악을 사용해서 만족감 얻기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스스로 리듬 게임을 즐기기 위해 높은 퀄리티로 만들기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483853-9785-DCCD-7DA0-55B47F0DC367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57794D-292E-1E83-55FB-38C9D463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724" y="1855276"/>
            <a:ext cx="4345004" cy="2443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774AE5-FF49-5586-30D7-8D6B13333A76}"/>
              </a:ext>
            </a:extLst>
          </p:cNvPr>
          <p:cNvSpPr txBox="1"/>
          <p:nvPr/>
        </p:nvSpPr>
        <p:spPr>
          <a:xfrm>
            <a:off x="8770132" y="4528603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비공식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대회 포스터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22218" y="4282787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일러스트 저작권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Hypergryph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33175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DAD1DD4-2E70-A91F-8756-C9759D71F213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1A16279-6677-5FA0-00EC-EF13128028F9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14502FD-B6F6-3C7D-F163-CC0BC6078963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A3CF280-D7A8-5644-B708-B2B82D081DF3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7971F1-B6A0-FF77-C148-D229FF00C008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C475D1-64A9-BB98-1B50-77309207E0AA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F8A517-1D0D-FC7C-EDA0-5DC5F13CA9A0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C6FEE4A-BC4F-5D2E-911B-86B43C1EE0D1}"/>
              </a:ext>
            </a:extLst>
          </p:cNvPr>
          <p:cNvCxnSpPr>
            <a:cxnSpLocks/>
            <a:stCxn id="32" idx="2"/>
            <a:endCxn id="3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9B6232A-048A-C14C-FC66-4EBAF133C659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276CA2-DE0A-A437-B296-0C3821BBCFF7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F8F8FD7-6CCD-2295-2DD7-291A1175167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BBA678-401B-5D04-FD6F-9BF438E2A1D3}"/>
              </a:ext>
            </a:extLst>
          </p:cNvPr>
          <p:cNvSpPr txBox="1"/>
          <p:nvPr/>
        </p:nvSpPr>
        <p:spPr>
          <a:xfrm>
            <a:off x="325016" y="1881977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기한 목표 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ED8B3-642E-7409-5FE7-0457807BDEFF}"/>
              </a:ext>
            </a:extLst>
          </p:cNvPr>
          <p:cNvSpPr txBox="1"/>
          <p:nvPr/>
        </p:nvSpPr>
        <p:spPr>
          <a:xfrm>
            <a:off x="444306" y="2361320"/>
            <a:ext cx="44198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기한 내 대회 제출 성공으로 </a:t>
            </a:r>
            <a:r>
              <a:rPr lang="ko-KR" altLang="en-US" sz="1400" dirty="0">
                <a:solidFill>
                  <a:srgbClr val="00B0F0"/>
                </a:solidFill>
              </a:rPr>
              <a:t>기한 목표 달성 성공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D9CBF0-D1A4-AAA8-21D2-13137258A950}"/>
              </a:ext>
            </a:extLst>
          </p:cNvPr>
          <p:cNvSpPr txBox="1"/>
          <p:nvPr/>
        </p:nvSpPr>
        <p:spPr>
          <a:xfrm>
            <a:off x="325016" y="2890294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9389D4-B892-DB61-4CBC-781AD7FF6763}"/>
              </a:ext>
            </a:extLst>
          </p:cNvPr>
          <p:cNvSpPr txBox="1"/>
          <p:nvPr/>
        </p:nvSpPr>
        <p:spPr>
          <a:xfrm>
            <a:off x="444306" y="3378968"/>
            <a:ext cx="8536311" cy="1060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CSV </a:t>
            </a:r>
            <a:r>
              <a:rPr lang="ko-KR" altLang="en-US" sz="1400" dirty="0"/>
              <a:t>기반 </a:t>
            </a:r>
            <a:r>
              <a:rPr lang="ko-KR" altLang="en-US" sz="1400" dirty="0">
                <a:solidFill>
                  <a:srgbClr val="00B0F0"/>
                </a:solidFill>
              </a:rPr>
              <a:t>판정 및 노트 출력 시스템 구현 성공</a:t>
            </a:r>
            <a:r>
              <a:rPr lang="en-US" altLang="ko-KR" sz="1400" dirty="0"/>
              <a:t>, </a:t>
            </a:r>
            <a:r>
              <a:rPr lang="ko-KR" altLang="en-US" sz="1400" dirty="0"/>
              <a:t>박자 정보만으로 패턴 </a:t>
            </a:r>
            <a:r>
              <a:rPr lang="en-US" altLang="ko-KR" sz="1400" dirty="0"/>
              <a:t>1</a:t>
            </a:r>
            <a:r>
              <a:rPr lang="ko-KR" altLang="en-US" sz="1400" dirty="0"/>
              <a:t>개 제작에 </a:t>
            </a:r>
            <a:r>
              <a:rPr lang="en-US" altLang="ko-KR" sz="1400" dirty="0"/>
              <a:t>2</a:t>
            </a:r>
            <a:r>
              <a:rPr lang="ko-KR" altLang="en-US" sz="1400" dirty="0"/>
              <a:t>시간 이내로 소요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너무 많은 처리를 </a:t>
            </a:r>
            <a:r>
              <a:rPr lang="en-US" altLang="ko-KR" sz="1400" dirty="0" err="1"/>
              <a:t>GameManagerr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클래스에서 담당 </a:t>
            </a:r>
            <a:r>
              <a:rPr lang="en-US" altLang="ko-KR" sz="1200" dirty="0"/>
              <a:t>-&gt; </a:t>
            </a:r>
            <a:r>
              <a:rPr lang="ko-KR" altLang="en-US" sz="1200" dirty="0"/>
              <a:t>분리 필요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00B0F0"/>
                </a:solidFill>
              </a:rPr>
              <a:t>이후 </a:t>
            </a:r>
            <a:r>
              <a:rPr lang="en-US" altLang="ko-KR" sz="1200" dirty="0">
                <a:solidFill>
                  <a:srgbClr val="00B0F0"/>
                </a:solidFill>
              </a:rPr>
              <a:t>Happiness</a:t>
            </a:r>
            <a:r>
              <a:rPr lang="ko-KR" altLang="en-US" sz="1200" dirty="0">
                <a:solidFill>
                  <a:srgbClr val="00B0F0"/>
                </a:solidFill>
              </a:rPr>
              <a:t> 작품 개발에 반영</a:t>
            </a:r>
            <a:endParaRPr lang="en-US" altLang="ko-KR" sz="12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음악 정보 </a:t>
            </a:r>
            <a:r>
              <a:rPr lang="en-US" altLang="ko-KR" sz="1400" dirty="0"/>
              <a:t>(bpm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  <a:r>
              <a:rPr lang="ko-KR" altLang="en-US" sz="1400" dirty="0"/>
              <a:t>을 엔진에서 하드 코딩으로 작성한 것은 개선 필요 </a:t>
            </a:r>
            <a:r>
              <a:rPr lang="ko-KR" altLang="en-US" sz="1600" dirty="0"/>
              <a:t> </a:t>
            </a:r>
            <a:r>
              <a:rPr lang="en-US" altLang="ko-KR" sz="1200" dirty="0"/>
              <a:t>-&gt; </a:t>
            </a:r>
            <a:r>
              <a:rPr lang="ko-KR" altLang="en-US" sz="1200" dirty="0">
                <a:solidFill>
                  <a:srgbClr val="00B0F0"/>
                </a:solidFill>
              </a:rPr>
              <a:t>이후 </a:t>
            </a:r>
            <a:r>
              <a:rPr lang="en-US" altLang="ko-KR" sz="1200" dirty="0" err="1">
                <a:solidFill>
                  <a:srgbClr val="00B0F0"/>
                </a:solidFill>
              </a:rPr>
              <a:t>BeatSlime</a:t>
            </a:r>
            <a:r>
              <a:rPr lang="en-US" altLang="ko-KR" sz="1200" dirty="0">
                <a:solidFill>
                  <a:srgbClr val="00B0F0"/>
                </a:solidFill>
              </a:rPr>
              <a:t> </a:t>
            </a:r>
            <a:r>
              <a:rPr lang="ko-KR" altLang="en-US" sz="1200" dirty="0">
                <a:solidFill>
                  <a:srgbClr val="00B0F0"/>
                </a:solidFill>
              </a:rPr>
              <a:t>개발에 반영</a:t>
            </a:r>
            <a:endParaRPr lang="en-US" altLang="ko-KR" sz="1400" dirty="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056CE4-2E95-8F5D-9113-87D89B877923}"/>
              </a:ext>
            </a:extLst>
          </p:cNvPr>
          <p:cNvSpPr txBox="1"/>
          <p:nvPr/>
        </p:nvSpPr>
        <p:spPr>
          <a:xfrm>
            <a:off x="325016" y="4507605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 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7F2321-9842-7F5A-CEF2-978E39B257A4}"/>
              </a:ext>
            </a:extLst>
          </p:cNvPr>
          <p:cNvSpPr txBox="1"/>
          <p:nvPr/>
        </p:nvSpPr>
        <p:spPr>
          <a:xfrm>
            <a:off x="444306" y="5024272"/>
            <a:ext cx="3935693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>
                <a:solidFill>
                  <a:srgbClr val="00B0F0"/>
                </a:solidFill>
              </a:rPr>
              <a:t>대회 출품 및 시상</a:t>
            </a:r>
            <a:r>
              <a:rPr lang="ko-KR" altLang="en-US" sz="1400" dirty="0"/>
              <a:t>으로 개발의 성취감 획득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3640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A6A216-AA02-AB96-0372-FE084528813B}"/>
              </a:ext>
            </a:extLst>
          </p:cNvPr>
          <p:cNvSpPr txBox="1"/>
          <p:nvPr/>
        </p:nvSpPr>
        <p:spPr>
          <a:xfrm>
            <a:off x="325016" y="4555945"/>
            <a:ext cx="5053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400" dirty="0">
                <a:hlinkClick r:id="rId2"/>
              </a:rPr>
              <a:t>https://blog.naver.com/finsh10/222626210139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62D5E9-9F1F-67A6-023C-7DEFDFC26728}"/>
              </a:ext>
            </a:extLst>
          </p:cNvPr>
          <p:cNvSpPr txBox="1"/>
          <p:nvPr/>
        </p:nvSpPr>
        <p:spPr>
          <a:xfrm>
            <a:off x="325016" y="2247685"/>
            <a:ext cx="665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3"/>
              </a:rPr>
              <a:t>https://gitfront.io/r/SH-Broar/LVh5W84foc9K/RhodosSummer/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080BE3-9C6D-43B5-AFC0-1F7D42BB83B0}"/>
              </a:ext>
            </a:extLst>
          </p:cNvPr>
          <p:cNvSpPr txBox="1"/>
          <p:nvPr/>
        </p:nvSpPr>
        <p:spPr>
          <a:xfrm>
            <a:off x="325016" y="3523113"/>
            <a:ext cx="5451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플레이 영상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https://www.youtube.com/watch?v=QZywk7snfWM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B4D218-D80A-7B32-10D0-7AFDAB2076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32E771-5141-C4CA-10F3-92E2DB8B7E2F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E32587-14A9-A8E6-C7B0-CCF95193DC20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5356A2-A7DF-F98E-CE52-71487E240725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9969D7-30DF-A540-C21B-1F3F8B85CBFB}"/>
              </a:ext>
            </a:extLst>
          </p:cNvPr>
          <p:cNvSpPr txBox="1"/>
          <p:nvPr/>
        </p:nvSpPr>
        <p:spPr>
          <a:xfrm>
            <a:off x="335159" y="2555462"/>
            <a:ext cx="4420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endParaRPr lang="en-US" altLang="ko-KR" sz="1200" dirty="0"/>
          </a:p>
          <a:p>
            <a:r>
              <a:rPr lang="ko-KR" altLang="en-US" sz="1200" dirty="0"/>
              <a:t>주요 코드는 </a:t>
            </a:r>
            <a:r>
              <a:rPr lang="en-US" altLang="ko-KR" sz="1200" dirty="0" err="1"/>
              <a:t>GameManagerr.cs</a:t>
            </a:r>
            <a:r>
              <a:rPr lang="en-US" altLang="ko-KR" sz="1200" dirty="0"/>
              <a:t> </a:t>
            </a:r>
            <a:r>
              <a:rPr lang="ko-KR" altLang="en-US" sz="1200" dirty="0"/>
              <a:t>파일에 대부분 들어 있습니다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A9FA68-8C62-B55D-B9FF-2AEFE0061080}"/>
              </a:ext>
            </a:extLst>
          </p:cNvPr>
          <p:cNvSpPr txBox="1"/>
          <p:nvPr/>
        </p:nvSpPr>
        <p:spPr>
          <a:xfrm>
            <a:off x="335159" y="3830890"/>
            <a:ext cx="2382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마토이마루</a:t>
            </a:r>
            <a:r>
              <a:rPr lang="ko-KR" altLang="en-US" sz="1200" dirty="0"/>
              <a:t> 님의 플레이입니다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F91FD5-9A68-9952-EED3-993AC682EE14}"/>
              </a:ext>
            </a:extLst>
          </p:cNvPr>
          <p:cNvSpPr txBox="1"/>
          <p:nvPr/>
        </p:nvSpPr>
        <p:spPr>
          <a:xfrm>
            <a:off x="335159" y="4867601"/>
            <a:ext cx="5888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 블로그입니다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간단한 소개와 게임 다운로드</a:t>
            </a:r>
            <a:r>
              <a:rPr lang="en-US" altLang="ko-KR" sz="1200" dirty="0"/>
              <a:t>, </a:t>
            </a:r>
            <a:r>
              <a:rPr lang="ko-KR" altLang="en-US" sz="1200" dirty="0"/>
              <a:t>음악 링크가 첨부되어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486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4172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”, </a:t>
            </a:r>
            <a:r>
              <a:rPr lang="en-US" altLang="ko-KR" sz="1400" dirty="0"/>
              <a:t>2021. 05 ~ 2022. 08. , 3</a:t>
            </a:r>
            <a:r>
              <a:rPr lang="ko-KR" altLang="en-US" sz="1400" dirty="0"/>
              <a:t>인 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740226" y="4995952"/>
            <a:ext cx="4711546" cy="2039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dirty="0"/>
              <a:t>육각형 발판 위에서 리듬에 맞춰</a:t>
            </a:r>
            <a:endParaRPr lang="en-US" altLang="ko-KR" sz="1700" dirty="0"/>
          </a:p>
          <a:p>
            <a:pPr algn="ctr">
              <a:lnSpc>
                <a:spcPct val="150000"/>
              </a:lnSpc>
            </a:pPr>
            <a:r>
              <a:rPr lang="ko-KR" altLang="en-US" sz="1700" dirty="0"/>
              <a:t>적의 공격을 회피하고 적을 공격해 쓰러트리는</a:t>
            </a:r>
            <a:endParaRPr lang="en-US" altLang="ko-KR" sz="1700" dirty="0"/>
          </a:p>
          <a:p>
            <a:pPr algn="ctr">
              <a:lnSpc>
                <a:spcPct val="150000"/>
              </a:lnSpc>
            </a:pPr>
            <a:r>
              <a:rPr lang="en-US" altLang="ko-KR" sz="1700" dirty="0">
                <a:latin typeface="+mj-lt"/>
              </a:rPr>
              <a:t>3</a:t>
            </a:r>
            <a:r>
              <a:rPr lang="ko-KR" altLang="en-US" sz="1700" dirty="0">
                <a:latin typeface="+mj-lt"/>
              </a:rPr>
              <a:t>인 협동 리듬 액션 게임</a:t>
            </a:r>
            <a:endParaRPr lang="en-US" altLang="ko-KR" sz="1700" dirty="0">
              <a:latin typeface="+mj-lt"/>
            </a:endParaRPr>
          </a:p>
          <a:p>
            <a:pPr algn="ctr"/>
            <a:endParaRPr lang="en-US" altLang="ko-KR" dirty="0">
              <a:latin typeface="+mj-lt"/>
            </a:endParaRPr>
          </a:p>
          <a:p>
            <a:pPr algn="ctr"/>
            <a:r>
              <a:rPr lang="en-US" altLang="ko-KR" sz="1600" dirty="0">
                <a:latin typeface="+mj-lt"/>
              </a:rPr>
              <a:t>Team List&lt;Error&gt;, </a:t>
            </a:r>
            <a:r>
              <a:rPr lang="ko-KR" altLang="en-US" sz="1600" dirty="0">
                <a:latin typeface="+mj-lt"/>
              </a:rPr>
              <a:t>한국공학대학교 졸업 작품</a:t>
            </a:r>
            <a:endParaRPr lang="en-US" altLang="ko-KR" sz="1600" dirty="0">
              <a:latin typeface="+mj-lt"/>
            </a:endParaRPr>
          </a:p>
          <a:p>
            <a:pPr algn="ctr"/>
            <a:endParaRPr lang="en-US" altLang="ko-KR" sz="1600" dirty="0"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그림 4">
            <a:extLst>
              <a:ext uri="{FF2B5EF4-FFF2-40B4-BE49-F238E27FC236}">
                <a16:creationId xmlns:a16="http://schemas.microsoft.com/office/drawing/2014/main" id="{A4163AD6-89EA-9CEA-F39E-FD9DDDD17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5" y="1677873"/>
            <a:ext cx="4319268" cy="3238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2">
            <a:extLst>
              <a:ext uri="{FF2B5EF4-FFF2-40B4-BE49-F238E27FC236}">
                <a16:creationId xmlns:a16="http://schemas.microsoft.com/office/drawing/2014/main" id="{9900242D-B4A9-7AE9-3668-1BDA05D45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991" y="1685329"/>
            <a:ext cx="4340126" cy="3238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6">
            <a:extLst>
              <a:ext uri="{FF2B5EF4-FFF2-40B4-BE49-F238E27FC236}">
                <a16:creationId xmlns:a16="http://schemas.microsoft.com/office/drawing/2014/main" id="{5F409949-88B4-3FC9-D63B-DA6D3E2A4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50" y="1677874"/>
            <a:ext cx="2403735" cy="15465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50">
            <a:extLst>
              <a:ext uri="{FF2B5EF4-FFF2-40B4-BE49-F238E27FC236}">
                <a16:creationId xmlns:a16="http://schemas.microsoft.com/office/drawing/2014/main" id="{F6F25BFA-D3F7-BF9B-3E22-BA33754BD1CE}"/>
              </a:ext>
            </a:extLst>
          </p:cNvPr>
          <p:cNvPicPr>
            <a:picLocks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50" y="3304694"/>
            <a:ext cx="2383426" cy="161936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24" name="그림 2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B8E48858-9E76-8389-F20D-7C7E773E19F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75" y="5076222"/>
            <a:ext cx="1846201" cy="335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205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7F5E363-5694-2D64-F9E6-EE36520CBB5C}"/>
              </a:ext>
            </a:extLst>
          </p:cNvPr>
          <p:cNvSpPr txBox="1"/>
          <p:nvPr/>
        </p:nvSpPr>
        <p:spPr>
          <a:xfrm>
            <a:off x="325016" y="1676695"/>
            <a:ext cx="1447832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목표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BFFFEA-89C3-4F01-448C-A55982398CE5}"/>
              </a:ext>
            </a:extLst>
          </p:cNvPr>
          <p:cNvSpPr txBox="1"/>
          <p:nvPr/>
        </p:nvSpPr>
        <p:spPr>
          <a:xfrm>
            <a:off x="444306" y="2146707"/>
            <a:ext cx="816120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졸업 작품 팀 </a:t>
            </a:r>
            <a:r>
              <a:rPr lang="en-US" altLang="ko-KR" sz="1400" dirty="0"/>
              <a:t>: 2021. 05.</a:t>
            </a:r>
            <a:r>
              <a:rPr lang="ko-KR" altLang="en-US" sz="1400" dirty="0"/>
              <a:t> </a:t>
            </a:r>
            <a:r>
              <a:rPr lang="en-US" altLang="ko-KR" sz="1400" dirty="0"/>
              <a:t>~ 2022.</a:t>
            </a:r>
            <a:r>
              <a:rPr lang="ko-KR" altLang="en-US" sz="1400" dirty="0"/>
              <a:t> </a:t>
            </a:r>
            <a:r>
              <a:rPr lang="en-US" altLang="ko-KR" sz="1400" dirty="0"/>
              <a:t>08. 3</a:t>
            </a:r>
            <a:r>
              <a:rPr lang="ko-KR" altLang="en-US" sz="1400" dirty="0"/>
              <a:t>인 팀 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 프로그래머</a:t>
            </a:r>
            <a:r>
              <a:rPr lang="en-US" altLang="ko-KR" sz="1200" dirty="0"/>
              <a:t>, </a:t>
            </a:r>
            <a:r>
              <a:rPr lang="ko-KR" altLang="en-US" sz="1200" dirty="0"/>
              <a:t>서버 프로그래머</a:t>
            </a:r>
            <a:r>
              <a:rPr lang="en-US" altLang="ko-KR" sz="1200" dirty="0"/>
              <a:t>, </a:t>
            </a:r>
            <a:r>
              <a:rPr lang="ko-KR" altLang="en-US" sz="1200" dirty="0"/>
              <a:t>그래픽 아티스트</a:t>
            </a:r>
            <a:r>
              <a:rPr lang="en-US" altLang="ko-KR" sz="12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본인의 팀 내 역할 </a:t>
            </a:r>
            <a:r>
              <a:rPr lang="en-US" altLang="ko-KR" sz="1400" dirty="0"/>
              <a:t>: </a:t>
            </a:r>
            <a:r>
              <a:rPr lang="ko-KR" altLang="en-US" sz="1400" b="1" dirty="0"/>
              <a:t>클라이언트 프로그래머</a:t>
            </a:r>
            <a:r>
              <a:rPr lang="en-US" altLang="ko-KR" sz="1400" dirty="0"/>
              <a:t>,</a:t>
            </a:r>
            <a:r>
              <a:rPr lang="ko-KR" altLang="en-US" sz="1400" dirty="0"/>
              <a:t> 작곡 및 노트 제작</a:t>
            </a:r>
            <a:r>
              <a:rPr lang="en-US" altLang="ko-KR" sz="1400" dirty="0"/>
              <a:t>, </a:t>
            </a:r>
            <a:r>
              <a:rPr lang="ko-KR" altLang="en-US" sz="1400" dirty="0"/>
              <a:t>일정 관리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오랜 기간 팀원과 소통하며 의견 교환 및</a:t>
            </a:r>
            <a:r>
              <a:rPr lang="en-US" altLang="ko-KR" sz="1400" dirty="0"/>
              <a:t> </a:t>
            </a:r>
            <a:r>
              <a:rPr lang="ko-KR" altLang="en-US" sz="1400" dirty="0"/>
              <a:t>필요한 기능 개발</a:t>
            </a:r>
            <a:r>
              <a:rPr lang="en-US" altLang="ko-KR" sz="1400" dirty="0"/>
              <a:t>, </a:t>
            </a:r>
            <a:r>
              <a:rPr lang="ko-KR" altLang="en-US" sz="1400" dirty="0"/>
              <a:t>해당 과정에서 마찰 최소화 필요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개발일지 작성 등 개발 내용 문서화 필요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0A56EC-4AC7-34B1-2A1F-A29097C60226}"/>
              </a:ext>
            </a:extLst>
          </p:cNvPr>
          <p:cNvSpPr txBox="1"/>
          <p:nvPr/>
        </p:nvSpPr>
        <p:spPr>
          <a:xfrm>
            <a:off x="299781" y="3695006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30CCA-FF83-8F12-514E-9ACAD28F10BC}"/>
              </a:ext>
            </a:extLst>
          </p:cNvPr>
          <p:cNvSpPr txBox="1"/>
          <p:nvPr/>
        </p:nvSpPr>
        <p:spPr>
          <a:xfrm>
            <a:off x="444306" y="4166273"/>
            <a:ext cx="77877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3D </a:t>
            </a:r>
            <a:r>
              <a:rPr lang="ko-KR" altLang="en-US" sz="1400" dirty="0"/>
              <a:t>육각형 맵</a:t>
            </a:r>
            <a:r>
              <a:rPr lang="en-US" altLang="ko-KR" sz="1400" dirty="0"/>
              <a:t> </a:t>
            </a:r>
            <a:r>
              <a:rPr lang="ko-KR" altLang="en-US" sz="1400" dirty="0"/>
              <a:t>제작을 위한 맵 에디터 개발 </a:t>
            </a:r>
            <a:r>
              <a:rPr lang="en-US" altLang="ko-KR" sz="1400" dirty="0"/>
              <a:t>: </a:t>
            </a:r>
            <a:r>
              <a:rPr lang="ko-KR" altLang="en-US" sz="1200" dirty="0"/>
              <a:t>당시 </a:t>
            </a:r>
            <a:r>
              <a:rPr lang="en-US" altLang="ko-KR" sz="1200" dirty="0"/>
              <a:t>Unity</a:t>
            </a:r>
            <a:r>
              <a:rPr lang="ko-KR" altLang="en-US" sz="1200" dirty="0"/>
              <a:t>는</a:t>
            </a:r>
            <a:r>
              <a:rPr lang="en-US" altLang="ko-KR" sz="1200" dirty="0"/>
              <a:t> 2D</a:t>
            </a:r>
            <a:r>
              <a:rPr lang="ko-KR" altLang="en-US" sz="1200" dirty="0"/>
              <a:t> 육각형 </a:t>
            </a:r>
            <a:r>
              <a:rPr lang="ko-KR" altLang="en-US" sz="1200" dirty="0" err="1"/>
              <a:t>타일맵만</a:t>
            </a:r>
            <a:r>
              <a:rPr lang="ko-KR" altLang="en-US" sz="1200" dirty="0"/>
              <a:t> 지원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음악 패턴</a:t>
            </a:r>
            <a:r>
              <a:rPr lang="en-US" altLang="ko-KR" sz="1400" dirty="0"/>
              <a:t>, </a:t>
            </a:r>
            <a:r>
              <a:rPr lang="ko-KR" altLang="en-US" sz="1400" dirty="0"/>
              <a:t>음악 정보</a:t>
            </a:r>
            <a:r>
              <a:rPr lang="en-US" altLang="ko-KR" sz="1400" dirty="0"/>
              <a:t>, </a:t>
            </a:r>
            <a:r>
              <a:rPr lang="ko-KR" altLang="en-US" sz="1400" dirty="0"/>
              <a:t>보스 패턴</a:t>
            </a:r>
            <a:r>
              <a:rPr lang="en-US" altLang="ko-KR" sz="1400" dirty="0"/>
              <a:t>, </a:t>
            </a:r>
            <a:r>
              <a:rPr lang="ko-KR" altLang="en-US" sz="1400" dirty="0"/>
              <a:t>스테이지 정보를 한 번에 수정할 수 있는 패턴 시스템 제작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서버 부담을 줄이기 위한 클라이언트 트릭 연구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동적인 효과음 생성을 통한 사운드 리소스 개발 비용 절감</a:t>
            </a:r>
            <a:endParaRPr lang="en-US" altLang="ko-KR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F2167-3307-6D42-156A-D97227A96B9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811D3-6B0F-13B6-ECD5-222F70B2CBE9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514EEB-0A24-E423-101F-D280912A5BB0}"/>
              </a:ext>
            </a:extLst>
          </p:cNvPr>
          <p:cNvSpPr txBox="1"/>
          <p:nvPr/>
        </p:nvSpPr>
        <p:spPr>
          <a:xfrm>
            <a:off x="9080231" y="4851529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초기 기획안의 슬라임</a:t>
            </a:r>
          </a:p>
        </p:txBody>
      </p:sp>
      <p:sp>
        <p:nvSpPr>
          <p:cNvPr id="38" name="Chord 9">
            <a:extLst>
              <a:ext uri="{FF2B5EF4-FFF2-40B4-BE49-F238E27FC236}">
                <a16:creationId xmlns:a16="http://schemas.microsoft.com/office/drawing/2014/main" id="{3ECAA819-C3CA-C814-1735-F028402FC5B0}"/>
              </a:ext>
            </a:extLst>
          </p:cNvPr>
          <p:cNvSpPr/>
          <p:nvPr/>
        </p:nvSpPr>
        <p:spPr>
          <a:xfrm rot="6730305">
            <a:off x="10372119" y="4039654"/>
            <a:ext cx="931824" cy="967623"/>
          </a:xfrm>
          <a:prstGeom prst="chor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7">
            <a:extLst>
              <a:ext uri="{FF2B5EF4-FFF2-40B4-BE49-F238E27FC236}">
                <a16:creationId xmlns:a16="http://schemas.microsoft.com/office/drawing/2014/main" id="{D8C1424F-9537-39BE-DD25-4D3F637E9A65}"/>
              </a:ext>
            </a:extLst>
          </p:cNvPr>
          <p:cNvCxnSpPr>
            <a:cxnSpLocks/>
          </p:cNvCxnSpPr>
          <p:nvPr/>
        </p:nvCxnSpPr>
        <p:spPr>
          <a:xfrm>
            <a:off x="10648010" y="3991423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8">
            <a:extLst>
              <a:ext uri="{FF2B5EF4-FFF2-40B4-BE49-F238E27FC236}">
                <a16:creationId xmlns:a16="http://schemas.microsoft.com/office/drawing/2014/main" id="{8BCFB7DF-035B-163E-5AFF-626A6355B54D}"/>
              </a:ext>
            </a:extLst>
          </p:cNvPr>
          <p:cNvCxnSpPr>
            <a:cxnSpLocks/>
          </p:cNvCxnSpPr>
          <p:nvPr/>
        </p:nvCxnSpPr>
        <p:spPr>
          <a:xfrm>
            <a:off x="11027237" y="3991423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rapezoid 3">
            <a:extLst>
              <a:ext uri="{FF2B5EF4-FFF2-40B4-BE49-F238E27FC236}">
                <a16:creationId xmlns:a16="http://schemas.microsoft.com/office/drawing/2014/main" id="{E69EBCD4-9925-687A-2E6B-2EB2FD4E2398}"/>
              </a:ext>
            </a:extLst>
          </p:cNvPr>
          <p:cNvSpPr/>
          <p:nvPr/>
        </p:nvSpPr>
        <p:spPr>
          <a:xfrm rot="12891988">
            <a:off x="11213277" y="3342576"/>
            <a:ext cx="418780" cy="640889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apezoid 10">
            <a:extLst>
              <a:ext uri="{FF2B5EF4-FFF2-40B4-BE49-F238E27FC236}">
                <a16:creationId xmlns:a16="http://schemas.microsoft.com/office/drawing/2014/main" id="{EAFCB67A-DD09-EB01-5FE4-5066EC55C68C}"/>
              </a:ext>
            </a:extLst>
          </p:cNvPr>
          <p:cNvSpPr/>
          <p:nvPr/>
        </p:nvSpPr>
        <p:spPr>
          <a:xfrm rot="13688901">
            <a:off x="11468751" y="3791677"/>
            <a:ext cx="291350" cy="395293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apezoid 11">
            <a:extLst>
              <a:ext uri="{FF2B5EF4-FFF2-40B4-BE49-F238E27FC236}">
                <a16:creationId xmlns:a16="http://schemas.microsoft.com/office/drawing/2014/main" id="{52FEA1AF-288D-086F-9068-9E3914605EB9}"/>
              </a:ext>
            </a:extLst>
          </p:cNvPr>
          <p:cNvSpPr/>
          <p:nvPr/>
        </p:nvSpPr>
        <p:spPr>
          <a:xfrm rot="11981814">
            <a:off x="10909914" y="3396871"/>
            <a:ext cx="291350" cy="395293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B64D429-C35A-5D03-5130-7B9BCEE19992}"/>
              </a:ext>
            </a:extLst>
          </p:cNvPr>
          <p:cNvCxnSpPr/>
          <p:nvPr/>
        </p:nvCxnSpPr>
        <p:spPr>
          <a:xfrm>
            <a:off x="8884331" y="4719474"/>
            <a:ext cx="248567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311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7F5E363-5694-2D64-F9E6-EE36520CBB5C}"/>
              </a:ext>
            </a:extLst>
          </p:cNvPr>
          <p:cNvSpPr txBox="1"/>
          <p:nvPr/>
        </p:nvSpPr>
        <p:spPr>
          <a:xfrm>
            <a:off x="325016" y="1676695"/>
            <a:ext cx="2111475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목표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BFFFEA-89C3-4F01-448C-A55982398CE5}"/>
              </a:ext>
            </a:extLst>
          </p:cNvPr>
          <p:cNvSpPr txBox="1"/>
          <p:nvPr/>
        </p:nvSpPr>
        <p:spPr>
          <a:xfrm>
            <a:off x="444306" y="2146707"/>
            <a:ext cx="8234947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졸업 작품 통과 및 짧은 주기의 회의를 통한 원만한 의사 소통으로 </a:t>
            </a:r>
            <a:r>
              <a:rPr lang="ko-KR" altLang="en-US" sz="1400" dirty="0">
                <a:solidFill>
                  <a:srgbClr val="00B0F0"/>
                </a:solidFill>
              </a:rPr>
              <a:t>팀 목표 </a:t>
            </a:r>
            <a:r>
              <a:rPr lang="en-US" altLang="ko-KR" sz="1400" dirty="0">
                <a:solidFill>
                  <a:srgbClr val="00B0F0"/>
                </a:solidFill>
              </a:rPr>
              <a:t>(</a:t>
            </a:r>
            <a:r>
              <a:rPr lang="ko-KR" altLang="en-US" sz="1400" dirty="0" err="1">
                <a:solidFill>
                  <a:srgbClr val="00B0F0"/>
                </a:solidFill>
              </a:rPr>
              <a:t>총장상</a:t>
            </a:r>
            <a:r>
              <a:rPr lang="ko-KR" altLang="en-US" sz="1400" dirty="0">
                <a:solidFill>
                  <a:srgbClr val="00B0F0"/>
                </a:solidFill>
              </a:rPr>
              <a:t> 수상</a:t>
            </a:r>
            <a:r>
              <a:rPr lang="en-US" altLang="ko-KR" sz="1400" dirty="0">
                <a:solidFill>
                  <a:srgbClr val="00B0F0"/>
                </a:solidFill>
              </a:rPr>
              <a:t>)</a:t>
            </a:r>
            <a:r>
              <a:rPr lang="ko-KR" altLang="en-US" sz="1400" dirty="0">
                <a:solidFill>
                  <a:srgbClr val="00B0F0"/>
                </a:solidFill>
              </a:rPr>
              <a:t> 달성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게임 클라이언트를 개발하며 </a:t>
            </a:r>
            <a:r>
              <a:rPr lang="en-US" altLang="ko-KR" sz="1400" dirty="0"/>
              <a:t>30</a:t>
            </a:r>
            <a:r>
              <a:rPr lang="ko-KR" altLang="en-US" sz="1400" dirty="0"/>
              <a:t>주간 </a:t>
            </a:r>
            <a:r>
              <a:rPr lang="ko-KR" altLang="en-US" sz="1400" dirty="0">
                <a:solidFill>
                  <a:srgbClr val="00B0F0"/>
                </a:solidFill>
              </a:rPr>
              <a:t>개발 일지 작성</a:t>
            </a:r>
            <a:endParaRPr lang="en-US" altLang="ko-KR" sz="1400" dirty="0">
              <a:solidFill>
                <a:srgbClr val="00B0F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0A56EC-4AC7-34B1-2A1F-A29097C60226}"/>
              </a:ext>
            </a:extLst>
          </p:cNvPr>
          <p:cNvSpPr txBox="1"/>
          <p:nvPr/>
        </p:nvSpPr>
        <p:spPr>
          <a:xfrm>
            <a:off x="325016" y="2966751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 결과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30CCA-FF83-8F12-514E-9ACAD28F10BC}"/>
              </a:ext>
            </a:extLst>
          </p:cNvPr>
          <p:cNvSpPr txBox="1"/>
          <p:nvPr/>
        </p:nvSpPr>
        <p:spPr>
          <a:xfrm>
            <a:off x="444306" y="3460002"/>
            <a:ext cx="89418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/>
              <a:t>xyz+w</a:t>
            </a:r>
            <a:r>
              <a:rPr lang="en-US" altLang="ko-KR" sz="1400" dirty="0"/>
              <a:t> </a:t>
            </a:r>
            <a:r>
              <a:rPr lang="ko-KR" altLang="en-US" sz="1400" dirty="0"/>
              <a:t>좌표계를 사용하여 </a:t>
            </a:r>
            <a:r>
              <a:rPr lang="en-US" altLang="ko-KR" sz="1400" dirty="0"/>
              <a:t>3D</a:t>
            </a:r>
            <a:r>
              <a:rPr lang="ko-KR" altLang="en-US" sz="1400" dirty="0"/>
              <a:t> 육각형 인게임 </a:t>
            </a:r>
            <a:r>
              <a:rPr lang="ko-KR" altLang="en-US" sz="1400" dirty="0">
                <a:solidFill>
                  <a:srgbClr val="00B0F0"/>
                </a:solidFill>
              </a:rPr>
              <a:t>맵 툴 제작으로 제작 시간 단축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이전 프로젝트의 개선점을 보완한 </a:t>
            </a:r>
            <a:r>
              <a:rPr lang="ko-KR" altLang="en-US" sz="1400" dirty="0">
                <a:solidFill>
                  <a:srgbClr val="00B0F0"/>
                </a:solidFill>
              </a:rPr>
              <a:t>패턴 시스템 제작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</a:t>
            </a:r>
            <a:r>
              <a:rPr lang="en-US" altLang="ko-KR" sz="1200" dirty="0"/>
              <a:t>-&gt; </a:t>
            </a:r>
            <a:r>
              <a:rPr lang="ko-KR" altLang="en-US" sz="1200" dirty="0"/>
              <a:t>노트 정보 뿐만 아니라 보스 행동 패턴</a:t>
            </a:r>
            <a:r>
              <a:rPr lang="en-US" altLang="ko-KR" sz="1200" dirty="0"/>
              <a:t>/</a:t>
            </a:r>
            <a:r>
              <a:rPr lang="ko-KR" altLang="en-US" sz="1200" dirty="0"/>
              <a:t>광역 특수 효과</a:t>
            </a:r>
            <a:r>
              <a:rPr lang="en-US" altLang="ko-KR" sz="1200" dirty="0"/>
              <a:t>/</a:t>
            </a:r>
            <a:r>
              <a:rPr lang="ko-KR" altLang="en-US" sz="1200" dirty="0"/>
              <a:t>아이템 생성 정보 포함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복잡한 계산은 클라이언트에서 하고</a:t>
            </a:r>
            <a:r>
              <a:rPr lang="en-US" altLang="ko-KR" sz="1400" dirty="0"/>
              <a:t>, </a:t>
            </a:r>
            <a:r>
              <a:rPr lang="ko-KR" altLang="en-US" sz="1400" dirty="0"/>
              <a:t>서버는 검증 하는 방식으로 </a:t>
            </a:r>
            <a:r>
              <a:rPr lang="ko-KR" altLang="en-US" sz="1400" dirty="0">
                <a:solidFill>
                  <a:srgbClr val="00B0F0"/>
                </a:solidFill>
              </a:rPr>
              <a:t>서버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00B0F0"/>
                </a:solidFill>
              </a:rPr>
              <a:t>부하 최적화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예 </a:t>
            </a:r>
            <a:r>
              <a:rPr lang="en-US" altLang="ko-KR" sz="1200" dirty="0"/>
              <a:t>: </a:t>
            </a:r>
            <a:r>
              <a:rPr lang="ko-KR" altLang="en-US" sz="1200" dirty="0"/>
              <a:t>노트 처리 키 입력 타이밍의 정당성 검사 등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효과음 동적 생성 </a:t>
            </a:r>
            <a:r>
              <a:rPr lang="ko-KR" altLang="en-US" sz="1400" dirty="0">
                <a:solidFill>
                  <a:srgbClr val="00B0F0"/>
                </a:solidFill>
              </a:rPr>
              <a:t>클래스 작성으로 리소스 개발 시간 단축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처음에는 </a:t>
            </a:r>
            <a:r>
              <a:rPr lang="en-US" altLang="ko-KR" sz="1200" dirty="0" err="1"/>
              <a:t>wwise</a:t>
            </a:r>
            <a:r>
              <a:rPr lang="ko-KR" altLang="en-US" sz="1200" dirty="0"/>
              <a:t>를 사용해 효과음 생성 환경을 만들었으나</a:t>
            </a:r>
            <a:r>
              <a:rPr lang="en-US" altLang="ko-KR" sz="1200" dirty="0"/>
              <a:t>,</a:t>
            </a:r>
            <a:r>
              <a:rPr lang="ko-KR" altLang="en-US" sz="1200" dirty="0"/>
              <a:t> 필요 기능에 비해 너무 무겁고 느려서 클래스로 대체함</a:t>
            </a:r>
            <a:r>
              <a:rPr lang="en-US" altLang="ko-KR" sz="1200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F2167-3307-6D42-156A-D97227A96B9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811D3-6B0F-13B6-ECD5-222F70B2CBE9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45AB9A7-8517-FD11-5739-D155EAC3C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475" y="1481361"/>
            <a:ext cx="3027725" cy="27930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FDB8262-2382-4B28-8633-AD71A39025E4}"/>
              </a:ext>
            </a:extLst>
          </p:cNvPr>
          <p:cNvSpPr txBox="1"/>
          <p:nvPr/>
        </p:nvSpPr>
        <p:spPr>
          <a:xfrm>
            <a:off x="9870136" y="440849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육각형 좌표계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529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45F2167-3307-6D42-156A-D97227A96B9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811D3-6B0F-13B6-ECD5-222F70B2CBE9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604E31-AF4A-BD67-4059-3B42310BC067}"/>
              </a:ext>
            </a:extLst>
          </p:cNvPr>
          <p:cNvSpPr txBox="1"/>
          <p:nvPr/>
        </p:nvSpPr>
        <p:spPr>
          <a:xfrm>
            <a:off x="325016" y="2347437"/>
            <a:ext cx="5684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2"/>
              </a:rPr>
              <a:t>https://github.com/Juyeong11/Graduation_project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FF458-C1FB-A62A-BF67-C79629D1B3F0}"/>
              </a:ext>
            </a:extLst>
          </p:cNvPr>
          <p:cNvSpPr txBox="1"/>
          <p:nvPr/>
        </p:nvSpPr>
        <p:spPr>
          <a:xfrm>
            <a:off x="335159" y="2655214"/>
            <a:ext cx="2590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27B68B-82AC-40FD-7F51-2B73BD6B0E68}"/>
              </a:ext>
            </a:extLst>
          </p:cNvPr>
          <p:cNvSpPr txBox="1"/>
          <p:nvPr/>
        </p:nvSpPr>
        <p:spPr>
          <a:xfrm>
            <a:off x="325015" y="3429000"/>
            <a:ext cx="7556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000" dirty="0">
                <a:hlinkClick r:id="rId3"/>
              </a:rPr>
              <a:t>https://github.com/Juyeong11/Graduation_project/blob/main/BeatSlime%20design%20repo/BeatSlime.pptx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7607EA-EA99-98DD-EC53-647EAEF6A425}"/>
              </a:ext>
            </a:extLst>
          </p:cNvPr>
          <p:cNvSpPr txBox="1"/>
          <p:nvPr/>
        </p:nvSpPr>
        <p:spPr>
          <a:xfrm>
            <a:off x="335158" y="3740656"/>
            <a:ext cx="4685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중간 발표 </a:t>
            </a:r>
            <a:r>
              <a:rPr lang="en-US" altLang="ko-KR" sz="1200" dirty="0"/>
              <a:t>ppt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간략한 내용이 소개되어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6663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4390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 </a:t>
            </a:r>
            <a:r>
              <a:rPr lang="en-US" altLang="ko-KR" sz="1400" dirty="0"/>
              <a:t>2022. 05. ~ 2022. 07. 1</a:t>
            </a:r>
            <a:r>
              <a:rPr lang="ko-KR" altLang="en-US" sz="1400" dirty="0"/>
              <a:t>인 개발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4708447" y="4949510"/>
            <a:ext cx="277511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/>
              <a:t>가장 간단한 </a:t>
            </a:r>
            <a:r>
              <a:rPr lang="en-US" altLang="ko-KR" sz="1900" dirty="0"/>
              <a:t>MMORPG</a:t>
            </a:r>
          </a:p>
          <a:p>
            <a:pPr algn="ctr">
              <a:lnSpc>
                <a:spcPct val="150000"/>
              </a:lnSpc>
            </a:pPr>
            <a:endParaRPr lang="en-US" altLang="ko-KR" sz="1900" dirty="0">
              <a:latin typeface="+mj-lt"/>
            </a:endParaRPr>
          </a:p>
          <a:p>
            <a:pPr algn="ctr"/>
            <a:r>
              <a:rPr lang="ko-KR" altLang="en-US" sz="1600" dirty="0">
                <a:latin typeface="+mj-lt"/>
              </a:rPr>
              <a:t>게임 서버 수업</a:t>
            </a:r>
            <a:r>
              <a:rPr lang="en-US" altLang="ko-KR" sz="1600" dirty="0">
                <a:latin typeface="+mj-lt"/>
              </a:rPr>
              <a:t>, </a:t>
            </a:r>
            <a:r>
              <a:rPr lang="ko-KR" altLang="en-US" sz="1600" dirty="0" err="1">
                <a:latin typeface="+mj-lt"/>
              </a:rPr>
              <a:t>텀</a:t>
            </a:r>
            <a:r>
              <a:rPr lang="ko-KR" altLang="en-US" sz="1600" dirty="0">
                <a:latin typeface="+mj-lt"/>
              </a:rPr>
              <a:t> 프로젝트</a:t>
            </a:r>
            <a:endParaRPr lang="en-US" altLang="ko-KR" sz="1600" dirty="0"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A9B7BE4-6E42-E56F-5C62-EF10F170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4" y="1764493"/>
            <a:ext cx="3540632" cy="2804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98C79C-1F07-73FD-0C64-497513B74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87" y="1764496"/>
            <a:ext cx="4558113" cy="2804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EAEE18-44D9-9E3D-E98B-B33F0BEE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335" y="1764500"/>
            <a:ext cx="3762568" cy="2804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660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81290F-6FDF-82DA-CD40-9D2A36244E5F}"/>
              </a:ext>
            </a:extLst>
          </p:cNvPr>
          <p:cNvSpPr txBox="1"/>
          <p:nvPr/>
        </p:nvSpPr>
        <p:spPr>
          <a:xfrm>
            <a:off x="325016" y="1681933"/>
            <a:ext cx="26757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클라이언트 목표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925A-9E1D-33A8-8999-62B52905FB4B}"/>
              </a:ext>
            </a:extLst>
          </p:cNvPr>
          <p:cNvSpPr txBox="1"/>
          <p:nvPr/>
        </p:nvSpPr>
        <p:spPr>
          <a:xfrm>
            <a:off x="444306" y="2190682"/>
            <a:ext cx="745749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텍스트 콘솔 환경에서 마우스로 동작할 수 있게 하고</a:t>
            </a:r>
            <a:r>
              <a:rPr lang="en-US" altLang="ko-KR" sz="1400" dirty="0"/>
              <a:t>,</a:t>
            </a:r>
            <a:r>
              <a:rPr lang="ko-KR" altLang="en-US" sz="1400" dirty="0"/>
              <a:t> 화면이 깜빡이지 않았으면 좋겠다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마우스를 사용하기 위해 마우스 처리 </a:t>
            </a:r>
            <a:r>
              <a:rPr lang="en-US" altLang="ko-KR" sz="1200" dirty="0"/>
              <a:t>API </a:t>
            </a:r>
            <a:r>
              <a:rPr lang="ko-KR" altLang="en-US" sz="1200" dirty="0"/>
              <a:t>필요</a:t>
            </a:r>
            <a:r>
              <a:rPr lang="en-US" altLang="ko-KR" sz="1200" dirty="0"/>
              <a:t>, </a:t>
            </a:r>
            <a:r>
              <a:rPr lang="ko-KR" altLang="en-US" sz="1200" dirty="0"/>
              <a:t>프롬프트 더블 </a:t>
            </a:r>
            <a:r>
              <a:rPr lang="ko-KR" altLang="en-US" sz="1200" dirty="0" err="1"/>
              <a:t>버퍼링</a:t>
            </a:r>
            <a:r>
              <a:rPr lang="ko-KR" altLang="en-US" sz="1200" dirty="0"/>
              <a:t> 필요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게임 엔진을 사용해 개발하듯 컴포넌트 단위로 화면을 구성할 수 있었으면 좋겠다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네트워크 디버깅 방법 필요</a:t>
            </a:r>
            <a:endParaRPr lang="en-US" altLang="ko-KR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BBE331-E189-DCCD-9D60-CC6212B45232}"/>
              </a:ext>
            </a:extLst>
          </p:cNvPr>
          <p:cNvSpPr txBox="1"/>
          <p:nvPr/>
        </p:nvSpPr>
        <p:spPr>
          <a:xfrm>
            <a:off x="325016" y="3769210"/>
            <a:ext cx="17299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서버 목표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F139E4-774D-435C-7B10-71B137FD05D1}"/>
              </a:ext>
            </a:extLst>
          </p:cNvPr>
          <p:cNvSpPr txBox="1"/>
          <p:nvPr/>
        </p:nvSpPr>
        <p:spPr>
          <a:xfrm>
            <a:off x="444306" y="4261335"/>
            <a:ext cx="762901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과제에서 요구하는 기본 기능은 버그 없이 작동했으면 좋겠다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기본 기능 </a:t>
            </a:r>
            <a:r>
              <a:rPr lang="en-US" altLang="ko-KR" sz="1200" dirty="0"/>
              <a:t>: </a:t>
            </a:r>
            <a:r>
              <a:rPr lang="ko-KR" altLang="en-US" sz="1200" dirty="0"/>
              <a:t>이동</a:t>
            </a:r>
            <a:r>
              <a:rPr lang="en-US" altLang="ko-KR" sz="1200" dirty="0"/>
              <a:t>, </a:t>
            </a:r>
            <a:r>
              <a:rPr lang="ko-KR" altLang="en-US" sz="1200" dirty="0"/>
              <a:t>지형 장애물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몬스터와 전투</a:t>
            </a:r>
            <a:r>
              <a:rPr lang="en-US" altLang="ko-KR" sz="1200" dirty="0"/>
              <a:t>, DB</a:t>
            </a:r>
            <a:r>
              <a:rPr lang="ko-KR" altLang="en-US" sz="1200" dirty="0"/>
              <a:t>연결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Lua</a:t>
            </a:r>
            <a:r>
              <a:rPr lang="en-US" altLang="ko-KR" sz="1200" dirty="0"/>
              <a:t> Script </a:t>
            </a:r>
            <a:r>
              <a:rPr lang="ko-KR" altLang="en-US" sz="1200" dirty="0"/>
              <a:t>연동</a:t>
            </a:r>
            <a:r>
              <a:rPr lang="en-US" altLang="ko-KR" sz="1200" dirty="0"/>
              <a:t>, Chatting, </a:t>
            </a:r>
            <a:r>
              <a:rPr lang="ko-KR" altLang="en-US" sz="1200" dirty="0"/>
              <a:t>전투 메시지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고급 </a:t>
            </a:r>
            <a:r>
              <a:rPr lang="ko-KR" altLang="en-US" sz="1400" dirty="0" err="1"/>
              <a:t>멀티스레드</a:t>
            </a:r>
            <a:r>
              <a:rPr lang="ko-KR" altLang="en-US" sz="1400" dirty="0"/>
              <a:t> 프로그래밍 기법 </a:t>
            </a:r>
            <a:r>
              <a:rPr lang="en-US" altLang="ko-KR" sz="1400" dirty="0"/>
              <a:t>(CAS </a:t>
            </a:r>
            <a:r>
              <a:rPr lang="ko-KR" altLang="en-US" sz="1400" dirty="0"/>
              <a:t>등</a:t>
            </a:r>
            <a:r>
              <a:rPr lang="en-US" altLang="ko-KR" sz="1400" dirty="0"/>
              <a:t>) </a:t>
            </a:r>
            <a:r>
              <a:rPr lang="ko-KR" altLang="en-US" sz="1400" dirty="0"/>
              <a:t>사용해보기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</a:t>
            </a:r>
            <a:r>
              <a:rPr lang="ko-KR" altLang="en-US" sz="1400" dirty="0"/>
              <a:t> 동시 </a:t>
            </a:r>
            <a:r>
              <a:rPr lang="ko-KR" altLang="en-US" sz="1400" dirty="0" err="1"/>
              <a:t>접속자</a:t>
            </a:r>
            <a:r>
              <a:rPr lang="ko-KR" altLang="en-US" sz="1400" dirty="0"/>
              <a:t> 수 </a:t>
            </a:r>
            <a:r>
              <a:rPr lang="en-US" altLang="ko-KR" sz="1400" dirty="0"/>
              <a:t>3000</a:t>
            </a:r>
            <a:r>
              <a:rPr lang="ko-KR" altLang="en-US" sz="1400" dirty="0"/>
              <a:t>명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69360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CAA16-E6D1-C0F1-A289-3B133C579FB0}"/>
              </a:ext>
            </a:extLst>
          </p:cNvPr>
          <p:cNvSpPr txBox="1"/>
          <p:nvPr/>
        </p:nvSpPr>
        <p:spPr>
          <a:xfrm>
            <a:off x="325016" y="1681933"/>
            <a:ext cx="26757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클라이언트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8B26B-86B5-873D-4756-BC79A2F3350F}"/>
              </a:ext>
            </a:extLst>
          </p:cNvPr>
          <p:cNvSpPr txBox="1"/>
          <p:nvPr/>
        </p:nvSpPr>
        <p:spPr>
          <a:xfrm>
            <a:off x="520743" y="2254223"/>
            <a:ext cx="8642109" cy="3116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en-US" altLang="ko-KR" sz="1400" dirty="0" err="1"/>
              <a:t>Windows.h</a:t>
            </a:r>
            <a:r>
              <a:rPr lang="ko-KR" altLang="en-US" sz="1400" dirty="0"/>
              <a:t>의 마우스 정보 취득 함수로 </a:t>
            </a:r>
            <a:r>
              <a:rPr lang="ko-KR" altLang="en-US" sz="1400" dirty="0">
                <a:solidFill>
                  <a:srgbClr val="00B0F0"/>
                </a:solidFill>
              </a:rPr>
              <a:t>콘솔 환경에서 마우스 작동구현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en-US" altLang="ko-KR" sz="1200" dirty="0" err="1"/>
              <a:t>GetNumberOfConsoleInputEvents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사용해 현재 대기중인 콘솔 이벤트 확인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이후 </a:t>
            </a:r>
            <a:r>
              <a:rPr lang="en-US" altLang="ko-KR" sz="1200" dirty="0" err="1"/>
              <a:t>ReadConsoleInput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통해 마우스</a:t>
            </a:r>
            <a:r>
              <a:rPr lang="en-US" altLang="ko-KR" sz="1200" dirty="0"/>
              <a:t>&amp;</a:t>
            </a:r>
            <a:r>
              <a:rPr lang="ko-KR" altLang="en-US" sz="1200" dirty="0"/>
              <a:t>키보드 이벤트 취득 후 처리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텍스트 출력 시스템 개선 및 분리로 </a:t>
            </a:r>
            <a:r>
              <a:rPr lang="ko-KR" altLang="en-US" sz="1400" dirty="0">
                <a:solidFill>
                  <a:srgbClr val="00B0F0"/>
                </a:solidFill>
              </a:rPr>
              <a:t>깜빡이지 않는 프롬프트 클라이언트 구현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   -&gt; </a:t>
            </a:r>
            <a:r>
              <a:rPr lang="ko-KR" altLang="en-US" sz="1200" dirty="0"/>
              <a:t>게임 </a:t>
            </a:r>
            <a:r>
              <a:rPr lang="ko-KR" altLang="en-US" sz="1200" dirty="0" err="1"/>
              <a:t>로직과</a:t>
            </a:r>
            <a:r>
              <a:rPr lang="ko-KR" altLang="en-US" sz="1200" dirty="0"/>
              <a:t> 관계 없이 빠른 시간 내에 텍스트를 교체해야 하는 성능 문제를 멀티 스레드 프로그래밍을 통해 해결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/>
              <a:t>Zone </a:t>
            </a:r>
            <a:r>
              <a:rPr lang="ko-KR" altLang="en-US" sz="1400" dirty="0"/>
              <a:t>클래스를 통해 </a:t>
            </a:r>
            <a:r>
              <a:rPr lang="ko-KR" altLang="en-US" sz="1400" dirty="0">
                <a:solidFill>
                  <a:srgbClr val="00B0F0"/>
                </a:solidFill>
              </a:rPr>
              <a:t>클라이언트 개발 속도 및 편의성 향상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복잡한 코드 없이 </a:t>
            </a:r>
            <a:r>
              <a:rPr lang="en-US" altLang="ko-KR" sz="1200" dirty="0"/>
              <a:t>Zone</a:t>
            </a:r>
            <a:r>
              <a:rPr lang="ko-KR" altLang="en-US" sz="1200" dirty="0"/>
              <a:t>의 위치만 지정하면 쉽게 화면의 레이아웃을 지정하고 출력 가능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기능을 만들고 </a:t>
            </a:r>
            <a:r>
              <a:rPr lang="ko-KR" altLang="en-US" sz="1200" dirty="0">
                <a:solidFill>
                  <a:srgbClr val="FF0000"/>
                </a:solidFill>
              </a:rPr>
              <a:t>많이 적용하지 못 한 것은 아쉬운 점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- </a:t>
            </a:r>
            <a:r>
              <a:rPr lang="ko-KR" altLang="en-US" sz="1400" dirty="0">
                <a:solidFill>
                  <a:srgbClr val="00B0F0"/>
                </a:solidFill>
              </a:rPr>
              <a:t>네트워크 디버그 페이지 구현</a:t>
            </a:r>
            <a:r>
              <a:rPr lang="ko-KR" altLang="en-US" sz="1400" dirty="0"/>
              <a:t>으로 네트워크 디버깅 속도 대폭 </a:t>
            </a:r>
            <a:r>
              <a:rPr lang="en-US" altLang="ko-KR" sz="1400" dirty="0"/>
              <a:t>(</a:t>
            </a:r>
            <a:r>
              <a:rPr lang="ko-KR" altLang="en-US" sz="1400" dirty="0"/>
              <a:t>약 </a:t>
            </a:r>
            <a:r>
              <a:rPr lang="en-US" altLang="ko-KR" sz="1400" dirty="0"/>
              <a:t>3</a:t>
            </a:r>
            <a:r>
              <a:rPr lang="ko-KR" altLang="en-US" sz="1400" dirty="0"/>
              <a:t>배</a:t>
            </a:r>
            <a:r>
              <a:rPr lang="en-US" altLang="ko-KR" sz="1400" dirty="0"/>
              <a:t>)</a:t>
            </a:r>
            <a:r>
              <a:rPr lang="ko-KR" altLang="en-US" sz="1400" dirty="0"/>
              <a:t> 상승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782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CAA16-E6D1-C0F1-A289-3B133C579FB0}"/>
              </a:ext>
            </a:extLst>
          </p:cNvPr>
          <p:cNvSpPr txBox="1"/>
          <p:nvPr/>
        </p:nvSpPr>
        <p:spPr>
          <a:xfrm>
            <a:off x="325016" y="1681933"/>
            <a:ext cx="17299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서버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CC10D5-7F24-6C85-D719-9056E7EDD5D1}"/>
              </a:ext>
            </a:extLst>
          </p:cNvPr>
          <p:cNvSpPr txBox="1"/>
          <p:nvPr/>
        </p:nvSpPr>
        <p:spPr>
          <a:xfrm>
            <a:off x="510997" y="2216631"/>
            <a:ext cx="11265890" cy="3796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구현기능</a:t>
            </a:r>
            <a:endParaRPr lang="en-US" altLang="ko-KR" sz="14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대규모 </a:t>
            </a:r>
            <a:r>
              <a:rPr lang="ko-KR" altLang="en-US" sz="1200" dirty="0" err="1"/>
              <a:t>동접</a:t>
            </a:r>
            <a:r>
              <a:rPr lang="ko-KR" altLang="en-US" sz="1200" dirty="0"/>
              <a:t>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시야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지형 구현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 구현</a:t>
            </a:r>
            <a:r>
              <a:rPr lang="en-US" altLang="ko-KR" sz="1200" dirty="0"/>
              <a:t>, </a:t>
            </a:r>
            <a:r>
              <a:rPr lang="ko-KR" altLang="en-US" sz="1200" dirty="0"/>
              <a:t>전투</a:t>
            </a:r>
            <a:r>
              <a:rPr lang="en-US" altLang="ko-KR" sz="1200" dirty="0"/>
              <a:t>, </a:t>
            </a:r>
            <a:r>
              <a:rPr lang="ko-KR" altLang="en-US" sz="1200" dirty="0"/>
              <a:t>채팅</a:t>
            </a:r>
            <a:r>
              <a:rPr lang="en-US" altLang="ko-KR" sz="1200" dirty="0"/>
              <a:t>, </a:t>
            </a:r>
            <a:r>
              <a:rPr lang="ko-KR" altLang="en-US" sz="1200" dirty="0"/>
              <a:t>레벨 및 레벨 업</a:t>
            </a:r>
            <a:r>
              <a:rPr lang="en-US" altLang="ko-KR" sz="1200" dirty="0"/>
              <a:t>, </a:t>
            </a:r>
            <a:r>
              <a:rPr lang="ko-KR" altLang="en-US" sz="1200" dirty="0"/>
              <a:t>스킬</a:t>
            </a:r>
            <a:r>
              <a:rPr lang="en-US" altLang="ko-KR" sz="1200" dirty="0"/>
              <a:t>, A* </a:t>
            </a:r>
            <a:r>
              <a:rPr lang="ko-KR" altLang="en-US" sz="1200" dirty="0" err="1"/>
              <a:t>길찾기</a:t>
            </a:r>
            <a:r>
              <a:rPr lang="en-US" altLang="ko-KR" sz="1200" dirty="0"/>
              <a:t>, DB </a:t>
            </a:r>
            <a:r>
              <a:rPr lang="ko-KR" altLang="en-US" sz="1200" dirty="0"/>
              <a:t>연결</a:t>
            </a:r>
            <a:r>
              <a:rPr lang="en-US" altLang="ko-KR" sz="1200" dirty="0"/>
              <a:t>, LUA </a:t>
            </a:r>
            <a:r>
              <a:rPr lang="ko-KR" altLang="en-US" sz="1200" dirty="0"/>
              <a:t>스크립트 연동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핵심 기술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IOCP : Worker thread</a:t>
            </a:r>
            <a:r>
              <a:rPr lang="ko-KR" altLang="en-US" sz="1400" dirty="0"/>
              <a:t>를 사용한 성능 향상</a:t>
            </a:r>
            <a:r>
              <a:rPr lang="en-US" altLang="ko-KR" sz="1400" dirty="0"/>
              <a:t>, PQCS</a:t>
            </a:r>
            <a:r>
              <a:rPr lang="ko-KR" altLang="en-US" sz="1400" dirty="0"/>
              <a:t>를 통한 </a:t>
            </a:r>
            <a:r>
              <a:rPr lang="en-US" altLang="ko-KR" sz="1400" dirty="0"/>
              <a:t>NPC AI, DB </a:t>
            </a:r>
            <a:r>
              <a:rPr lang="ko-KR" altLang="en-US" sz="1400" dirty="0"/>
              <a:t>처리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NPC AI </a:t>
            </a:r>
            <a:r>
              <a:rPr lang="ko-KR" altLang="en-US" sz="1400" dirty="0"/>
              <a:t>최적화 </a:t>
            </a:r>
            <a:r>
              <a:rPr lang="en-US" altLang="ko-KR" sz="1400" dirty="0"/>
              <a:t>: timer</a:t>
            </a:r>
            <a:r>
              <a:rPr lang="ko-KR" altLang="en-US" sz="1400" dirty="0"/>
              <a:t>를 통한 </a:t>
            </a:r>
            <a:r>
              <a:rPr lang="en-US" altLang="ko-KR" sz="1400" dirty="0"/>
              <a:t>event driven AI, User </a:t>
            </a:r>
            <a:r>
              <a:rPr lang="ko-KR" altLang="en-US" sz="1400" dirty="0"/>
              <a:t>주위의 </a:t>
            </a:r>
            <a:r>
              <a:rPr lang="en-US" altLang="ko-KR" sz="1400" dirty="0"/>
              <a:t>NPC</a:t>
            </a:r>
            <a:r>
              <a:rPr lang="ko-KR" altLang="en-US" sz="1400" dirty="0"/>
              <a:t>만 </a:t>
            </a:r>
            <a:r>
              <a:rPr lang="en-US" altLang="ko-KR" sz="1400" dirty="0"/>
              <a:t>activate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DB </a:t>
            </a:r>
            <a:r>
              <a:rPr lang="ko-KR" altLang="en-US" sz="1400" dirty="0"/>
              <a:t>연동 </a:t>
            </a:r>
            <a:r>
              <a:rPr lang="en-US" altLang="ko-KR" sz="1400" dirty="0"/>
              <a:t>: MS-SQL </a:t>
            </a:r>
            <a:r>
              <a:rPr lang="ko-KR" altLang="en-US" sz="1400" dirty="0"/>
              <a:t>사용</a:t>
            </a:r>
            <a:r>
              <a:rPr lang="en-US" altLang="ko-KR" sz="1400" dirty="0"/>
              <a:t>, </a:t>
            </a:r>
            <a:r>
              <a:rPr lang="ko-KR" altLang="en-US" sz="1400" dirty="0"/>
              <a:t>회원 가입 및 로그인 구현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시야</a:t>
            </a:r>
            <a:r>
              <a:rPr lang="en-US" altLang="ko-KR" sz="1400" dirty="0"/>
              <a:t> </a:t>
            </a:r>
            <a:r>
              <a:rPr lang="ko-KR" altLang="en-US" sz="1400" dirty="0"/>
              <a:t>처리 속도 향상을 위한 </a:t>
            </a:r>
            <a:r>
              <a:rPr lang="en-US" altLang="ko-KR" sz="1400" dirty="0"/>
              <a:t>Sector </a:t>
            </a:r>
            <a:r>
              <a:rPr lang="ko-KR" altLang="en-US" sz="1400" dirty="0"/>
              <a:t>구조 구현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/>
              <a:t>concurrent_queue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atomic_compare_exchange</a:t>
            </a:r>
            <a:r>
              <a:rPr lang="en-US" altLang="ko-KR" sz="1400" dirty="0"/>
              <a:t> </a:t>
            </a:r>
            <a:r>
              <a:rPr lang="ko-KR" altLang="en-US" sz="1400" dirty="0"/>
              <a:t>등 </a:t>
            </a:r>
            <a:r>
              <a:rPr lang="ko-KR" altLang="en-US" sz="1400" dirty="0" err="1">
                <a:solidFill>
                  <a:srgbClr val="00B0F0"/>
                </a:solidFill>
              </a:rPr>
              <a:t>멀티스레드</a:t>
            </a:r>
            <a:r>
              <a:rPr lang="ko-KR" altLang="en-US" sz="1400" dirty="0">
                <a:solidFill>
                  <a:srgbClr val="00B0F0"/>
                </a:solidFill>
              </a:rPr>
              <a:t> </a:t>
            </a:r>
            <a:r>
              <a:rPr lang="en-US" altLang="ko-KR" sz="1400" dirty="0">
                <a:solidFill>
                  <a:srgbClr val="00B0F0"/>
                </a:solidFill>
              </a:rPr>
              <a:t>API</a:t>
            </a:r>
            <a:r>
              <a:rPr lang="ko-KR" altLang="en-US" sz="1400" dirty="0">
                <a:solidFill>
                  <a:srgbClr val="00B0F0"/>
                </a:solidFill>
              </a:rPr>
              <a:t> 적극 사용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동시 </a:t>
            </a:r>
            <a:r>
              <a:rPr lang="ko-KR" altLang="en-US" sz="1400" dirty="0" err="1"/>
              <a:t>접속자</a:t>
            </a:r>
            <a:r>
              <a:rPr lang="ko-KR" altLang="en-US" sz="1400" dirty="0"/>
              <a:t> 수 </a:t>
            </a:r>
            <a:r>
              <a:rPr lang="ko-KR" altLang="en-US" sz="1400" dirty="0">
                <a:solidFill>
                  <a:srgbClr val="FF0000"/>
                </a:solidFill>
              </a:rPr>
              <a:t>약 </a:t>
            </a:r>
            <a:r>
              <a:rPr lang="en-US" altLang="ko-KR" sz="1400" dirty="0">
                <a:solidFill>
                  <a:srgbClr val="FF0000"/>
                </a:solidFill>
              </a:rPr>
              <a:t>1500</a:t>
            </a:r>
            <a:r>
              <a:rPr lang="ko-KR" altLang="en-US" sz="1400" dirty="0">
                <a:solidFill>
                  <a:srgbClr val="FF0000"/>
                </a:solidFill>
              </a:rPr>
              <a:t>명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개선 중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CPU Intel i5-7600 3.5Ghz (4</a:t>
            </a:r>
            <a:r>
              <a:rPr lang="ko-KR" altLang="en-US" sz="1200" dirty="0"/>
              <a:t>코어</a:t>
            </a:r>
            <a:r>
              <a:rPr lang="en-US" altLang="ko-KR" sz="1200" dirty="0"/>
              <a:t>), RAM 40GB 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969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1847</Words>
  <Application>Microsoft Office PowerPoint</Application>
  <PresentationFormat>와이드스크린</PresentationFormat>
  <Paragraphs>255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포트폴리오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IOCP, Ascii text, MMORPG</vt:lpstr>
      <vt:lpstr>IOCP, Ascii text, MMORPG</vt:lpstr>
      <vt:lpstr>IOCP, Ascii text, MMORPG</vt:lpstr>
      <vt:lpstr>IOCP, Ascii text, MMORPG</vt:lpstr>
      <vt:lpstr>IOCP, Ascii text, MMORPG</vt:lpstr>
      <vt:lpstr>Unity, 생활 시뮬레이션</vt:lpstr>
      <vt:lpstr>Unity, 생활 시뮬레이션</vt:lpstr>
      <vt:lpstr>Unity, 생활 시뮬레이션</vt:lpstr>
      <vt:lpstr>PowerPoint 프레젠테이션</vt:lpstr>
      <vt:lpstr>Unity, 팬 리듬게임</vt:lpstr>
      <vt:lpstr>Unity, 팬 리듬게임</vt:lpstr>
      <vt:lpstr>Unity, 팬 리듬게임</vt:lpstr>
      <vt:lpstr>Unity, 팬 리듬게임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어수혁(2017180021)</dc:creator>
  <cp:lastModifiedBy>어수혁(2017180021)</cp:lastModifiedBy>
  <cp:revision>157</cp:revision>
  <cp:lastPrinted>2022-08-31T00:00:57Z</cp:lastPrinted>
  <dcterms:created xsi:type="dcterms:W3CDTF">2022-08-06T06:25:55Z</dcterms:created>
  <dcterms:modified xsi:type="dcterms:W3CDTF">2022-09-04T14:25:23Z</dcterms:modified>
</cp:coreProperties>
</file>